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83" r:id="rId11"/>
    <p:sldId id="269" r:id="rId12"/>
    <p:sldId id="278" r:id="rId13"/>
    <p:sldId id="273" r:id="rId14"/>
    <p:sldId id="274" r:id="rId15"/>
    <p:sldId id="284" r:id="rId16"/>
    <p:sldId id="276" r:id="rId17"/>
    <p:sldId id="275" r:id="rId18"/>
    <p:sldId id="277" r:id="rId19"/>
    <p:sldId id="279" r:id="rId20"/>
    <p:sldId id="280" r:id="rId21"/>
    <p:sldId id="28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7914-10F1-4A8A-9C3F-A1758D9CE9EB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9099658-D541-44E1-8D38-CC4FE47A3D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7914-10F1-4A8A-9C3F-A1758D9CE9EB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9658-D541-44E1-8D38-CC4FE47A3D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7914-10F1-4A8A-9C3F-A1758D9CE9EB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9658-D541-44E1-8D38-CC4FE47A3D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7914-10F1-4A8A-9C3F-A1758D9CE9EB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9658-D541-44E1-8D38-CC4FE47A3D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7914-10F1-4A8A-9C3F-A1758D9CE9EB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9099658-D541-44E1-8D38-CC4FE47A3D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7914-10F1-4A8A-9C3F-A1758D9CE9EB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9658-D541-44E1-8D38-CC4FE47A3D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7914-10F1-4A8A-9C3F-A1758D9CE9EB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9658-D541-44E1-8D38-CC4FE47A3D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7914-10F1-4A8A-9C3F-A1758D9CE9EB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9658-D541-44E1-8D38-CC4FE47A3D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7914-10F1-4A8A-9C3F-A1758D9CE9EB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9658-D541-44E1-8D38-CC4FE47A3D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7914-10F1-4A8A-9C3F-A1758D9CE9EB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9658-D541-44E1-8D38-CC4FE47A3D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7914-10F1-4A8A-9C3F-A1758D9CE9EB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9099658-D541-44E1-8D38-CC4FE47A3D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9E97914-10F1-4A8A-9C3F-A1758D9CE9EB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9099658-D541-44E1-8D38-CC4FE47A3D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" y="1916113"/>
            <a:ext cx="9144000" cy="23769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Кофе - вред или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польза</a:t>
            </a:r>
          </a:p>
          <a:p>
            <a:pPr algn="ctr">
              <a:buNone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Составьте выводы по данной презентации, если пьёте кофе, проделайте опыты дома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994122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Анкетирование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Что вы цените в кофе?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Вкус – 56;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Аромат – 37;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Крепость – 18.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Как вы считаете - кофе вред или польза?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Вред – 30;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Польза – 31.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new\Рабочий стол\Исследпроек.2017\Кофе\валя\ррррррррр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4572008"/>
            <a:ext cx="3619500" cy="1809750"/>
          </a:xfrm>
          <a:prstGeom prst="rect">
            <a:avLst/>
          </a:prstGeom>
          <a:noFill/>
        </p:spPr>
      </p:pic>
      <p:pic>
        <p:nvPicPr>
          <p:cNvPr id="1029" name="Picture 5" descr="C:\Documents and Settings\new\Рабочий стол\Исследпроек.2017\Кофе\валя\bX9tpKu0G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1214422"/>
            <a:ext cx="2600304" cy="2653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724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Практическая часть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431899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Марки кофе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Сублимированный)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NESCAFE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Чёрная карта;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JACOBS MONARCH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AutoShape 2" descr="Картинки по запросу картинки чёрная кар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Картинки по запросу картинки чёрная кар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Картинки по запросу картинки чёрная кар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67" name="Picture 7" descr="C:\Documents and Settings\new\Рабочий стол\скачанные файлы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40" y="3929066"/>
            <a:ext cx="2571768" cy="2571768"/>
          </a:xfrm>
          <a:prstGeom prst="rect">
            <a:avLst/>
          </a:prstGeom>
          <a:noFill/>
        </p:spPr>
      </p:pic>
      <p:pic>
        <p:nvPicPr>
          <p:cNvPr id="15368" name="Picture 8" descr="C:\Documents and Settings\new\Рабочий стол\скачанные файл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3786190"/>
            <a:ext cx="1901550" cy="2857520"/>
          </a:xfrm>
          <a:prstGeom prst="rect">
            <a:avLst/>
          </a:prstGeom>
          <a:noFill/>
        </p:spPr>
      </p:pic>
      <p:pic>
        <p:nvPicPr>
          <p:cNvPr id="15369" name="Picture 9" descr="C:\Documents and Settings\new\Рабочий стол\скачанные файлы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4000504"/>
            <a:ext cx="250033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Практическая часть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Опыт №1.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Определение пульса и артериального давления до принятия кофе и после.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Измерьте давление и пульс с помощью тонометра с самого начала.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Запишите данные в таблицу.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Выпейте 200 мл кофе (200 мл воды и 1 ч.л кофе).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этого пройдет 20 минут.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Снова измерьте пульс и давление. ВЫВОДЫ.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Практическая часть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Опыт №2.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Опыт на растворимость кофе в холодной воде.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взяли 3 пробирки, налили по 5 мл холодной воды.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первую пробирку опустили в химической ложечке кофе марки «Чёрная карта».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вторую пробирку опустили кофе марки 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NESCAFE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третью пробирку насыпали кофе марки 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JACOBS MONARCH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Практическая часть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Валли\Desktop\Ai2Yzdi1oaU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88773"/>
            <a:ext cx="3960440" cy="5280587"/>
          </a:xfrm>
          <a:prstGeom prst="rect">
            <a:avLst/>
          </a:prstGeom>
          <a:noFill/>
        </p:spPr>
      </p:pic>
      <p:pic>
        <p:nvPicPr>
          <p:cNvPr id="3076" name="Picture 4" descr="C:\Users\Валли\Desktop\EqiD9lsTPq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412776"/>
            <a:ext cx="3942438" cy="525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первой пробирке кофе дольше других оседало на дно.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 самым, чем медленнее кофе растворяется в воде, тем оно более качественнее.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new\Рабочий стол\Исследпроек.2017\Кофе\src.1406642894.SNCPSG10.obj.0.1.jpg.oe.jpg.pf.jpg.1350nowm.jpg.1350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3143248"/>
            <a:ext cx="3201419" cy="3357586"/>
          </a:xfrm>
          <a:prstGeom prst="rect">
            <a:avLst/>
          </a:prstGeom>
          <a:noFill/>
        </p:spPr>
      </p:pic>
      <p:pic>
        <p:nvPicPr>
          <p:cNvPr id="1027" name="Picture 3" descr="C:\Documents and Settings\new\Рабочий стол\137692698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3571876"/>
            <a:ext cx="4353348" cy="29051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785786" y="357166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Опыт №3.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Опыт на растворимость кофе в горячей воде.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взяли 3 пробирки, налили по 5 мл горячей воды и кофе разных марок.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Вывод: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дольше кофе растворяется в кипятке, тем оно более качественнее.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первой пробирке находилось кофе марки «Чёрная карта».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по всем характеристикам оно оказалось более качественным.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7920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Практическая часть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Валли\Desktop\9UKEINAfiVU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268760"/>
            <a:ext cx="3960440" cy="5280586"/>
          </a:xfrm>
          <a:prstGeom prst="rect">
            <a:avLst/>
          </a:prstGeom>
          <a:noFill/>
        </p:spPr>
      </p:pic>
      <p:pic>
        <p:nvPicPr>
          <p:cNvPr id="4099" name="Picture 3" descr="C:\Users\Валли\Desktop\F5ZDGp76uf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268760"/>
            <a:ext cx="3942438" cy="525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772400" cy="77809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Вред кофе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268760"/>
            <a:ext cx="8858312" cy="53035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На первый взгляд компоненты, присутствующие в кофе, не несут никакого вреда организму. Но рекомендации отказаться от этого напитка все же слышны довольно часто. </a:t>
            </a: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Объяснить это можно следующими негативными факторами: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Повышение давления;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Болезни сердечно-сосудистой системы;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При частом и длительном употреблении кофе может развиваться зависимость;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Снижение усвоения кальция;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Повышение продукции желудочного сока, что может приводить к развитию гастритов, язв желудка;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Нервозность и раздражительность;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Обезвоживание.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7920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Польза кофе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424936" cy="51125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Разумное потребление кофеина не только не вредит, но и положительно отражается на работе организма.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частности, кофе: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Стимулирует умственную деятельность;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Тонизирует, улучшает настроение, прибавляет сил и энергии;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Спасает от усталости, вялости, сонливости;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Является антидепрессантом;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Усиливает активность сердца, повышает давление, что облегчает состояние гипотоникам.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История кофе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История кофе – это захватывающее путешествие кофейного зернышка из африканского континента через Красное море в Аравию, на Восток, в Европу и Новый Свет.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Дикий кофе из Эфиопии был доставлен арабами, постоянно стремящимися расширять свои горизонты, в Йемен, откуда мореплаватели из Старого Света завезли его в Северную, Южную Америку и Ост-Индию. Кофейные деревья прекрасно приживались в теплых чужеземных краях.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А в городе Моха в Йемене появились первые кофейные плантации, что целых два века снабжали весь Восток превосходным кофе, названным мокко в честь города. Можно смело утверждать, что именно здесь в 12-м веке появились первые росточки настоящей кофейной культуры.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864096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142984"/>
            <a:ext cx="8572560" cy="48768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Кофе в малых количествах полезен и не вредит человеку. Ученые утверждают, что те, кто пьет кофе, мыслят намного быстрее и логичнее, чем те, которые отказываются от него.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Некоторые учёные утверждают, что кофе может вызывать зависимость. Хотя, в умеренных дозировках кофеин усиливает рефлексы, улучшает умственную деятельность, двигательную активность, увеличивает работоспособность человека, снижает утомляемость, придает бодрости и снимает сонливость.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Таким образом, мы можем сделать вывод о том, что кофе можно принимать три раза в день (беременным два раза в день, а детям - один раз).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060848"/>
            <a:ext cx="7992888" cy="214625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Кофейное дерево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new\Рабочий стол\Исследпроек.2017\Кофе\Coffea2-520x39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85860"/>
            <a:ext cx="4286280" cy="3214710"/>
          </a:xfrm>
          <a:prstGeom prst="rect">
            <a:avLst/>
          </a:prstGeom>
          <a:noFill/>
        </p:spPr>
      </p:pic>
      <p:pic>
        <p:nvPicPr>
          <p:cNvPr id="1027" name="Picture 3" descr="C:\Documents and Settings\new\Рабочий стол\Исследпроек.2017\Кофе\1000059_PH030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2428868"/>
            <a:ext cx="4019550" cy="400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Виды кофе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Существует два наиболее популярных вида кофе: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арабика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робуста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то время как сортов насчитывается более сотни.</a:t>
            </a:r>
          </a:p>
          <a:p>
            <a:endParaRPr lang="ru-RU" dirty="0"/>
          </a:p>
        </p:txBody>
      </p:sp>
      <p:pic>
        <p:nvPicPr>
          <p:cNvPr id="2051" name="Picture 3" descr="C:\Documents and Settings\new\Рабочий стол\Исследпроек.2017\Кофе\скачанные файл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068960"/>
            <a:ext cx="4857784" cy="34323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922114"/>
          </a:xfrm>
        </p:spPr>
        <p:txBody>
          <a:bodyPr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Арабика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Самый распространенный вид кофе;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Отличается более мягким вкусом, легкой кислинкой и сильным ароматом;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Содержит около 18% масел и 1-1,5% кофеина.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new\Рабочий стол\Исследпроек.2017\Кофе\img1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789040"/>
            <a:ext cx="4146435" cy="27600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Кофе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8450" y="5210175"/>
            <a:ext cx="2495550" cy="16478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850106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Робуста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1340768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Характеризуется более грубым привкусом, вяжущим послевкусием;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Содержит около 9% масел и до 3% кофеина;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Часто используется при приготовлении растворимого кофе;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Обычно из-за горьковатого вкуса в чистом виде не употребляют, а смешивают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арабикой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разных пропорциях;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Уступает по популярности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арабике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из-за специфических вкусовых качеств;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Содержание кофеина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робусте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дважды превышает этот показатель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арабике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Анкетирование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Пьёте ли вы кофе?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 – 64;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 – 5.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Какой вы пьёте кофе?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Растворимый (гранулированный) – 31;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Натуральный (молотый , в зёрнах) – 15;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Кофейные смеси (3в1) – 35.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new\Рабочий стол\Исследпроек.2017\Кофе\валя\img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4857760"/>
            <a:ext cx="2857520" cy="1785950"/>
          </a:xfrm>
          <a:prstGeom prst="rect">
            <a:avLst/>
          </a:prstGeom>
          <a:noFill/>
        </p:spPr>
      </p:pic>
      <p:pic>
        <p:nvPicPr>
          <p:cNvPr id="4100" name="Picture 4" descr="C:\Documents and Settings\new\Рабочий стол\Исследпроек.2017\Кофе\валя\vred-kofe-dlya-muzhch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214422"/>
            <a:ext cx="3738562" cy="2602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994122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Анкетирование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24698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Какую марку вы предпочитаете?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NESCAFE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JARDIN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JACOBS MONARCH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TCHIBO EXCLUSIVE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PAULIG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LAVAZZA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C:\Documents and Settings\new\Рабочий стол\Исследпроек.2017\Кофе\валя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2571744"/>
            <a:ext cx="3181353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Анкетирование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99592" y="1772816"/>
            <a:ext cx="7772400" cy="43910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Чем вы объясняете ваш выбор?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Качество – 53;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Цена – 17;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Известность марки – 4.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Как часто вы употребляете кофе?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чашку в день – 28;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2-3 чашки в день – 20;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Более 3 чашек в день – 11.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new\Рабочий стол\Исследпроек.2017\Кофе\валя\рр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500570"/>
            <a:ext cx="2333625" cy="1809750"/>
          </a:xfrm>
          <a:prstGeom prst="rect">
            <a:avLst/>
          </a:prstGeom>
          <a:noFill/>
        </p:spPr>
      </p:pic>
      <p:pic>
        <p:nvPicPr>
          <p:cNvPr id="5" name="Picture 3" descr="C:\Documents and Settings\new\Рабочий стол\Исследпроек.2017\Кофе\валя\o-SMILE-face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2428868"/>
            <a:ext cx="3405190" cy="17025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440</TotalTime>
  <Words>737</Words>
  <Application>Microsoft Office PowerPoint</Application>
  <PresentationFormat>Экран (4:3)</PresentationFormat>
  <Paragraphs>111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Справедливость</vt:lpstr>
      <vt:lpstr>Слайд 1</vt:lpstr>
      <vt:lpstr>История кофе</vt:lpstr>
      <vt:lpstr>Кофейное дерево</vt:lpstr>
      <vt:lpstr>      Виды кофе</vt:lpstr>
      <vt:lpstr>Арабика</vt:lpstr>
      <vt:lpstr>Робуста</vt:lpstr>
      <vt:lpstr>Анкетирование</vt:lpstr>
      <vt:lpstr>Анкетирование</vt:lpstr>
      <vt:lpstr>Анкетирование</vt:lpstr>
      <vt:lpstr>Анкетирование</vt:lpstr>
      <vt:lpstr>   Практическая часть</vt:lpstr>
      <vt:lpstr>Практическая часть</vt:lpstr>
      <vt:lpstr>Практическая часть</vt:lpstr>
      <vt:lpstr>Практическая часть</vt:lpstr>
      <vt:lpstr>Вывод:</vt:lpstr>
      <vt:lpstr>Слайд 16</vt:lpstr>
      <vt:lpstr>Практическая часть</vt:lpstr>
      <vt:lpstr>Вред кофе</vt:lpstr>
      <vt:lpstr>Польза кофе</vt:lpstr>
      <vt:lpstr>Заключение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Выполнил:Шилов.В.С гр.МТЭ-17. Преподователь:Каменева.О.В.</dc:title>
  <dc:creator>Валли</dc:creator>
  <cp:lastModifiedBy>Валентина</cp:lastModifiedBy>
  <cp:revision>50</cp:revision>
  <dcterms:created xsi:type="dcterms:W3CDTF">2018-04-01T06:27:29Z</dcterms:created>
  <dcterms:modified xsi:type="dcterms:W3CDTF">2020-06-01T05:28:15Z</dcterms:modified>
</cp:coreProperties>
</file>