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3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1pPr>
    <a:lvl2pPr marL="381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2pPr>
    <a:lvl3pPr marL="762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3pPr>
    <a:lvl4pPr marL="1143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4pPr>
    <a:lvl5pPr marL="1524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smNativeData">
      <pr:smAppRevision xmlns="" xmlns:pr="smNativeData" dt="0" val="739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notesViewPr>
    <p:cSldViewPr snapToObjects="1">
      <p:cViewPr>
        <p:scale>
          <a:sx n="94" d="100"/>
          <a:sy n="94" d="100"/>
        </p:scale>
        <p:origin x="838" y="209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7839-77D2-3D8E-9CD0-81DB369E6AD4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231D-53D2-3DD5-9CD0-A5806D9E6AF0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algn="r">
              <a:defRPr sz="1400"/>
            </a:pPr>
            <a:fld id="{3F683A76-38D2-3DCC-9CD0-CE99749E6A9B}" type="slidenum">
              <a:rPr lang="ru-RU" smtClean="0"/>
              <a:pPr algn="r">
                <a:defRPr sz="1400"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ctr">
              <a:defRPr sz="1400"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algn="l">
              <a:defRPr sz="1400"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стьВремениДаты1"/>
          <p:cNvSpPr>
            <a:spLocks noGrp="1" noChangeArrowheads="1"/>
            <a:extLst>
              <a:ext uri="smNativeData">
                <pr:smNativeData xmlns="" xmlns:pr="smNativeData" val="SMDATA_12_AAA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AAAAAA=="/>
              </a:ext>
            </a:extLst>
          </p:cNvSpPr>
          <p:nvPr>
            <p:ph type="dt" sz="half" idx="10"/>
          </p:nvPr>
        </p:nvSpPr>
        <p:spPr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l">
              <a:defRPr sz="1400"/>
            </a:pPr>
            <a:endParaRPr dirty="0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r="smNativeData" val="SMDATA_12_AAA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AAAAAA=="/>
              </a:ext>
            </a:extLst>
          </p:cNvSpPr>
          <p:nvPr>
            <p:ph type="ftr" sz="quarter" idx="11"/>
          </p:nvPr>
        </p:nvSpPr>
        <p:spPr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ctr">
              <a:defRPr sz="1400"/>
            </a:pPr>
            <a:endParaRPr dirty="0"/>
          </a:p>
        </p:txBody>
      </p:sp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AAA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Hg0AAAg0AACkFQAAAAAAAA=="/>
              </a:ext>
            </a:extLst>
          </p:cNvSpPr>
          <p:nvPr>
            <p:ph type="ctrTitle" idx="4294967295"/>
          </p:nvPr>
        </p:nvSpPr>
        <p:spPr>
          <a:xfrm>
            <a:off x="0" y="1111250"/>
            <a:ext cx="8251825" cy="2676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8900" b="1" dirty="0"/>
              <a:t>Все ли йогурты полезны</a:t>
            </a:r>
            <a:r>
              <a:rPr lang="ru-RU" sz="8900" b="1" dirty="0" smtClean="0"/>
              <a:t>?</a:t>
            </a:r>
            <a:br>
              <a:rPr lang="ru-RU" sz="8900" b="1" dirty="0" smtClean="0"/>
            </a:br>
            <a:r>
              <a:rPr lang="ru-RU" sz="2200" b="1" dirty="0" smtClean="0"/>
              <a:t>Изучить презентацию, проделать опыты, составить таблицу</a:t>
            </a:r>
            <a:r>
              <a:rPr lang="ru-RU" sz="2200" dirty="0"/>
              <a:t/>
            </a:r>
            <a:br>
              <a:rPr lang="ru-RU" sz="2200" dirty="0"/>
            </a:br>
            <a:endParaRPr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50" y="4361813"/>
            <a:ext cx="3060965" cy="24961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728"/>
            <a:ext cx="285750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3585728"/>
            <a:ext cx="3287512" cy="328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6996"/>
            <a:ext cx="7620000" cy="1499771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 Йогурт и лимонная или уксусная кислота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5"/>
            <a:ext cx="7620000" cy="4305400"/>
          </a:xfrm>
        </p:spPr>
        <p:txBody>
          <a:bodyPr/>
          <a:lstStyle/>
          <a:p>
            <a:pPr marL="114300" indent="0">
              <a:buNone/>
            </a:pPr>
            <a:r>
              <a:rPr lang="ru-RU" sz="2800" dirty="0" smtClean="0"/>
              <a:t>Наличие соды или мела:</a:t>
            </a:r>
          </a:p>
          <a:p>
            <a:r>
              <a:rPr lang="ru-RU" sz="2800" dirty="0" smtClean="0"/>
              <a:t>Опыт показал, что наличие соды и мела не имеется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3429000"/>
            <a:ext cx="5863589" cy="3173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90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8750"/>
            <a:ext cx="7620000" cy="1143000"/>
          </a:xfrm>
        </p:spPr>
        <p:txBody>
          <a:bodyPr/>
          <a:lstStyle/>
          <a:p>
            <a:r>
              <a:rPr lang="ru-RU" dirty="0" smtClean="0"/>
              <a:t>Опыт №4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4065"/>
                <a:ext cx="7620000" cy="480060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sz="2800" dirty="0" smtClean="0"/>
                  <a:t>pH– </a:t>
                </a:r>
                <a:r>
                  <a:rPr lang="ru-RU" sz="2800" dirty="0" smtClean="0"/>
                  <a:t>среда 6-7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=6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=5</a:t>
                </a: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4065"/>
                <a:ext cx="7620000" cy="4800600"/>
              </a:xfrm>
              <a:blipFill rotWithShape="1">
                <a:blip r:embed="rId2" cstate="print"/>
                <a:stretch>
                  <a:fillRect l="-80" t="-1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81" y="2231390"/>
            <a:ext cx="6168814" cy="4626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56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7620000" cy="1629668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 Йогурт оставить на неделю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9667"/>
            <a:ext cx="7620000" cy="4088507"/>
          </a:xfrm>
        </p:spPr>
        <p:txBody>
          <a:bodyPr/>
          <a:lstStyle/>
          <a:p>
            <a:r>
              <a:rPr lang="ru-RU" sz="2800" dirty="0" smtClean="0"/>
              <a:t>Наличие плесени: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" y="2780928"/>
            <a:ext cx="4624263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4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80" y="302260"/>
            <a:ext cx="6499225" cy="6499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Польза йогуртов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89330"/>
            <a:ext cx="7226935" cy="5868670"/>
          </a:xfrm>
        </p:spPr>
        <p:txBody>
          <a:bodyPr>
            <a:normAutofit/>
          </a:bodyPr>
          <a:lstStyle/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Йогурт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укрепляет иммунитет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Регулярное употребление йогурта помогает улучшить пищеварение и обмен веществ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Йогурт выводит из организма вредные вещества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Нормализует обменные процессы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Йогурт помогает восстанавливаться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кишечнику после инфекций и применения лекарственных аппаратов.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11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6995"/>
            <a:ext cx="76200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 йогуртов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320" y="917575"/>
            <a:ext cx="6673215" cy="581215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Продукты с длительным сроком хранения содержат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консерванты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канцерогены, различные добавки (вызывающие раковые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образования, аллергические реакции)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увеличить срок хранения продукта с добавлением фруктов и ягод, его обрабатывают радиоактивным излучением 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вызывать метеоризм в организме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Вместо сахара в йогурт часто добавляют заменители, например аспартам  (Е951), стоимость которого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меньше.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38" y="702310"/>
            <a:ext cx="5525135" cy="5525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6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6995"/>
            <a:ext cx="76200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4560"/>
            <a:ext cx="7620000" cy="4800600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образом, моя гипотеза не подтвердилась: большинство продаваемых в магазинах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йогурты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являются настоящими («живыми») и не всегда полезны для здоровья.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67664"/>
            <a:ext cx="7144385" cy="3805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3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7620000" cy="1143000"/>
          </a:xfrm>
        </p:spPr>
        <p:txBody>
          <a:bodyPr/>
          <a:lstStyle/>
          <a:p>
            <a:r>
              <a:rPr lang="ru-RU" dirty="0" smtClean="0"/>
              <a:t>Памятка по выбору йогуртов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945" y="989329"/>
            <a:ext cx="8108315" cy="5668645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Срок годности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Срок хранения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йогуртов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никогда не превышает 7 дней,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лучше, если он должен храниться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кальция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Ищите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йогурт, который содержит минимум 15% от дневной нормы кальция.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Идеально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от 15 до 35%.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бактерии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Пробиотики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являются ключевым элементом йогурта.</a:t>
            </a:r>
          </a:p>
          <a:p>
            <a:pPr lvl="0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Избегайте фруктов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Убедитесь, что в йогурт добавлены натуральные фрукты и ягоды — среди ингредиентов они должны стоять в самом начале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Обращайте внимание на упаковку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РР и 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6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66" y="1491615"/>
            <a:ext cx="7620000" cy="1143000"/>
          </a:xfrm>
        </p:spPr>
        <p:txBody>
          <a:bodyPr/>
          <a:lstStyle/>
          <a:p>
            <a:pPr algn="ctr"/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</a:t>
            </a:r>
            <a:br>
              <a:rPr lang="ru-RU" sz="9600" dirty="0" smtClean="0"/>
            </a:br>
            <a:r>
              <a:rPr lang="ru-RU" sz="9600" dirty="0" smtClean="0"/>
              <a:t>внимание</a:t>
            </a:r>
            <a:endParaRPr lang="ru-RU" sz="9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59" y="343535"/>
            <a:ext cx="3141980" cy="3141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3" y="4259580"/>
            <a:ext cx="3631032" cy="2966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" y="4290060"/>
            <a:ext cx="3341898" cy="2567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35" y="-452120"/>
            <a:ext cx="3907300" cy="5244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46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105"/>
            <a:ext cx="76200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90" y="1348105"/>
            <a:ext cx="4330065" cy="48006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Пища - главный источник поддержания жизни, она несет в организм все необходимые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энергию, от ее качества и состава напрямую зависит и качество жизни.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35" y="1491615"/>
            <a:ext cx="4233545" cy="4184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33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возникновения йогуртов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" y="1679891"/>
            <a:ext cx="5226662" cy="273621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65" y="4147160"/>
            <a:ext cx="5775267" cy="2710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51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аниссимо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лимонная кислота и цитраты – регуляторы кислотности, модифицированный крахмал Е 1422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гуаровая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камедь – загустители и стабилизаторы,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кармин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краситель, который является опасным так как вызывает аллергические реакции.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хранения – 1 месяц.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309671"/>
            <a:ext cx="3793093" cy="2548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0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8105"/>
            <a:ext cx="5429255" cy="53098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огурт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молочный полужирный, пищевкусовой фруктовый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продукт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сахар,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стабилизаторы: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модифицированный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крахмал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гуаровая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камедь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пищевой желатин, краситель: бета-каротин, регулятор кислотности: лимонная кислота,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ароматизатор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идентичный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натуральному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Срок хранения -4 месяца. РР.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5" y="2000240"/>
            <a:ext cx="3097843" cy="38089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6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80" y="1478137"/>
            <a:ext cx="7391940" cy="48006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коровье цельное, молоко коровье обезжиренное, сахар белый кристаллический, стабилизационная система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ацетилированного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крахмала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адипат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Е1442, Е1422, желатин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пектин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молоко сухое обезжиренное,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йогуртная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закваска.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 яблок: яблоки сушеные резаные кубиками, регулятор кислотности лимонная кислота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Срок хранения 5 месяцев.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74" y="302174"/>
            <a:ext cx="3844376" cy="384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6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270"/>
            <a:ext cx="76200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132840"/>
            <a:ext cx="7620000" cy="480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нормализованное молоко, комплекс минеральных веществ, йогуртовая закваска, фруктовая добавка (мякоть клубники, сахарный сироп, загустители Е1442,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гуаровая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камедь, краситель, сок черной морковки,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ароматизатор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идентичный натуральному (клубника), йодид калия, витамин D).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хранения 1 месяц.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PS.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продукта: жир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1,6 г,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белок – 2,9 г, углеводы-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15,4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том числе сахарозы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10,4 г; кальций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180 мг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20% суточного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потребления).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18" y="5151120"/>
            <a:ext cx="2687852" cy="1828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40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Йогурт и йод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р-р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53720" y="1600200"/>
            <a:ext cx="7620000" cy="4800600"/>
          </a:xfrm>
          <a:blipFill rotWithShape="1">
            <a:blip r:embed="rId2" cstate="print"/>
            <a:stretch>
              <a:fillRect l="-160" t="-1144"/>
            </a:stretch>
          </a:blipFill>
        </p:spPr>
        <p:txBody>
          <a:bodyPr/>
          <a:lstStyle/>
          <a:p>
            <a:pPr lvl="1"/>
            <a:endParaRPr lang="en-US" dirty="0" smtClean="0">
              <a:noFill/>
            </a:endParaRPr>
          </a:p>
          <a:p>
            <a:pPr lvl="1">
              <a:buNone/>
            </a:pPr>
            <a:endParaRPr lang="ru-RU" dirty="0">
              <a:noFill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35" y="3286123"/>
            <a:ext cx="5337387" cy="3515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6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0505"/>
            <a:ext cx="7620000" cy="1143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 Йогурт и спирт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4065"/>
                <a:ext cx="7620000" cy="480060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ru-RU" sz="2800" dirty="0" smtClean="0"/>
                  <a:t>Разбавление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</m:t>
                    </m:r>
                    <m:r>
                      <a:rPr lang="ru-RU" sz="2800" b="0" i="0" smtClean="0">
                        <a:latin typeface="Cambria Math"/>
                      </a:rPr>
                      <m:t>: </m:t>
                    </m:r>
                  </m:oMath>
                </a14:m>
                <a:endParaRPr lang="ru-RU" sz="2800" b="0" dirty="0" smtClean="0"/>
              </a:p>
              <a:p>
                <a:r>
                  <a:rPr lang="ru-RU" sz="2800" dirty="0" smtClean="0"/>
                  <a:t>+4 мл. спирта, </a:t>
                </a:r>
              </a:p>
              <a:p>
                <a:pPr marL="114300" indent="0">
                  <a:buNone/>
                </a:pPr>
                <a:r>
                  <a:rPr lang="ru-RU" sz="2800" dirty="0" smtClean="0"/>
                  <a:t>Количество: хлопья образуются через 3-5 секунд</a:t>
                </a:r>
              </a:p>
              <a:p>
                <a:r>
                  <a:rPr lang="ru-RU" sz="2800" dirty="0" smtClean="0"/>
                  <a:t>В йогурте №2 хлопья быстрее образовались</a:t>
                </a: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4065"/>
                <a:ext cx="7620000" cy="4800600"/>
              </a:xfrm>
              <a:blipFill rotWithShape="1">
                <a:blip r:embed="rId2" cstate="print"/>
                <a:stretch>
                  <a:fillRect l="-80" t="-1144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sz="1400"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sz="1400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2" y="3336607"/>
            <a:ext cx="4619837" cy="3464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28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184</TotalTime>
  <Words>309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Все ли йогурты полезны? Изучить презентацию, проделать опыты, составить таблицу </vt:lpstr>
      <vt:lpstr>Актуальность</vt:lpstr>
      <vt:lpstr>История возникновения йогуртов</vt:lpstr>
      <vt:lpstr>Даниссимо</vt:lpstr>
      <vt:lpstr>Услада</vt:lpstr>
      <vt:lpstr>Чудо</vt:lpstr>
      <vt:lpstr>Растишка</vt:lpstr>
      <vt:lpstr>Практическая часть Опыт №1 Йогурт и йод р-р</vt:lpstr>
      <vt:lpstr>Опыт №2 Йогурт и спирт</vt:lpstr>
      <vt:lpstr>Опыт №3 Йогурт и лимонная или уксусная кислота</vt:lpstr>
      <vt:lpstr>Опыт №4</vt:lpstr>
      <vt:lpstr>Опыт №5 Йогурт оставить на неделю</vt:lpstr>
      <vt:lpstr>Польза йогуртов</vt:lpstr>
      <vt:lpstr>Вред йогуртов</vt:lpstr>
      <vt:lpstr>Заключение</vt:lpstr>
      <vt:lpstr>Памятка по выбору йогуртов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ли йогурты полезны? </dc:title>
  <dc:subject/>
  <dc:creator>Дом</dc:creator>
  <cp:keywords/>
  <dc:description/>
  <cp:lastModifiedBy>Валентина</cp:lastModifiedBy>
  <cp:revision>25</cp:revision>
  <dcterms:created xsi:type="dcterms:W3CDTF">2015-07-01T18:48:09Z</dcterms:created>
  <dcterms:modified xsi:type="dcterms:W3CDTF">2020-06-01T05:10:29Z</dcterms:modified>
</cp:coreProperties>
</file>