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741-9FB8-4DDD-BCD3-1A60C4B60ED1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41B2A-4582-4B9B-812E-F4BBEECCAB0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741-9FB8-4DDD-BCD3-1A60C4B60ED1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41B2A-4582-4B9B-812E-F4BBEECCAB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741-9FB8-4DDD-BCD3-1A60C4B60ED1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41B2A-4582-4B9B-812E-F4BBEECCAB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741-9FB8-4DDD-BCD3-1A60C4B60ED1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41B2A-4582-4B9B-812E-F4BBEECCAB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741-9FB8-4DDD-BCD3-1A60C4B60ED1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0C41B2A-4582-4B9B-812E-F4BBEECCAB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741-9FB8-4DDD-BCD3-1A60C4B60ED1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41B2A-4582-4B9B-812E-F4BBEECCAB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741-9FB8-4DDD-BCD3-1A60C4B60ED1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41B2A-4582-4B9B-812E-F4BBEECCAB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741-9FB8-4DDD-BCD3-1A60C4B60ED1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41B2A-4582-4B9B-812E-F4BBEECCAB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741-9FB8-4DDD-BCD3-1A60C4B60ED1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41B2A-4582-4B9B-812E-F4BBEECCAB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741-9FB8-4DDD-BCD3-1A60C4B60ED1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41B2A-4582-4B9B-812E-F4BBEECCAB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741-9FB8-4DDD-BCD3-1A60C4B60ED1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41B2A-4582-4B9B-812E-F4BBEECCAB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FA8A741-9FB8-4DDD-BCD3-1A60C4B60ED1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0C41B2A-4582-4B9B-812E-F4BBEECCAB06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229600" cy="1008112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556792"/>
            <a:ext cx="8208912" cy="49685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20891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397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78497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649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628800"/>
            <a:ext cx="8718077" cy="500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977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4096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005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519820" cy="50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079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3"/>
            <a:ext cx="8496944" cy="511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423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640960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039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57400"/>
            <a:ext cx="864096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693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72700"/>
            <a:ext cx="8496944" cy="529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464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0891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402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12968" cy="513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894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71296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76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7873"/>
            <a:ext cx="849694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143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6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896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8076"/>
            <a:ext cx="8712968" cy="528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0417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39</TotalTime>
  <Words>0</Words>
  <Application>Microsoft Office PowerPoint</Application>
  <PresentationFormat>Экран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</dc:creator>
  <cp:lastModifiedBy>Иван</cp:lastModifiedBy>
  <cp:revision>7</cp:revision>
  <dcterms:created xsi:type="dcterms:W3CDTF">2020-06-06T11:58:11Z</dcterms:created>
  <dcterms:modified xsi:type="dcterms:W3CDTF">2020-06-06T12:49:21Z</dcterms:modified>
</cp:coreProperties>
</file>