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323" r:id="rId4"/>
    <p:sldId id="280" r:id="rId5"/>
    <p:sldId id="264" r:id="rId6"/>
    <p:sldId id="325" r:id="rId7"/>
    <p:sldId id="271" r:id="rId8"/>
    <p:sldId id="267" r:id="rId9"/>
    <p:sldId id="268" r:id="rId10"/>
    <p:sldId id="292" r:id="rId11"/>
    <p:sldId id="266" r:id="rId12"/>
    <p:sldId id="305" r:id="rId13"/>
    <p:sldId id="309" r:id="rId14"/>
    <p:sldId id="310" r:id="rId15"/>
    <p:sldId id="312" r:id="rId16"/>
    <p:sldId id="302" r:id="rId17"/>
    <p:sldId id="308" r:id="rId18"/>
    <p:sldId id="334" r:id="rId19"/>
    <p:sldId id="318" r:id="rId20"/>
    <p:sldId id="33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4F44-F894-427D-9C0A-4FBE1F94BD9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F83D-6598-4782-ADD1-26099FBD1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39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10CE-C2DD-438F-8C19-CB7FD20E9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7197-CB77-4CDD-92F9-1168D9E4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5" y="404664"/>
            <a:ext cx="7632847" cy="1728192"/>
          </a:xfrm>
        </p:spPr>
        <p:txBody>
          <a:bodyPr>
            <a:normAutofit fontScale="90000"/>
          </a:bodyPr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Химическое вещество – ВОДА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Изучить презентацию, проделать опыты дома, составить кроссворд из 7-10 слов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143800" cy="34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95536" y="188640"/>
            <a:ext cx="461461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Научно подтверждено, что</a:t>
            </a:r>
            <a:r>
              <a:rPr lang="en-US" sz="2000" b="1" dirty="0"/>
              <a:t> </a:t>
            </a:r>
            <a:r>
              <a:rPr lang="ru-RU" sz="2000" b="1" dirty="0" smtClean="0"/>
              <a:t>«сухая» </a:t>
            </a:r>
            <a:r>
              <a:rPr lang="ru-RU" sz="2000" b="1" dirty="0"/>
              <a:t>еда состоит на 50-60% из воды:</a:t>
            </a:r>
            <a:endParaRPr lang="ru-RU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-</a:t>
            </a:r>
            <a:r>
              <a:rPr lang="ru-RU" sz="2000" dirty="0" smtClean="0"/>
              <a:t> в </a:t>
            </a:r>
            <a:r>
              <a:rPr lang="ru-RU" sz="2000" dirty="0"/>
              <a:t>кашах содержится до 80% воды,</a:t>
            </a:r>
          </a:p>
          <a:p>
            <a:r>
              <a:rPr lang="en-US" sz="2000" dirty="0" smtClean="0"/>
              <a:t> -</a:t>
            </a:r>
            <a:r>
              <a:rPr lang="ru-RU" sz="2000" dirty="0" smtClean="0"/>
              <a:t> в </a:t>
            </a:r>
            <a:r>
              <a:rPr lang="ru-RU" sz="2000" dirty="0"/>
              <a:t>хлебе – около 50%,</a:t>
            </a:r>
          </a:p>
          <a:p>
            <a:r>
              <a:rPr lang="en-US" sz="2000" dirty="0" smtClean="0"/>
              <a:t> -</a:t>
            </a:r>
            <a:r>
              <a:rPr lang="ru-RU" sz="2000" dirty="0" smtClean="0"/>
              <a:t> в </a:t>
            </a:r>
            <a:r>
              <a:rPr lang="ru-RU" sz="2000" dirty="0"/>
              <a:t>мясе – 58-67%,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-</a:t>
            </a:r>
            <a:r>
              <a:rPr lang="ru-RU" sz="2000" dirty="0" smtClean="0"/>
              <a:t> в </a:t>
            </a:r>
            <a:r>
              <a:rPr lang="ru-RU" sz="2000" dirty="0"/>
              <a:t>овощах и фруктах – до 90% </a:t>
            </a:r>
            <a:r>
              <a:rPr lang="ru-RU" sz="2000" dirty="0" smtClean="0"/>
              <a:t>воды</a:t>
            </a:r>
            <a:endParaRPr lang="ru-RU" sz="2000" dirty="0"/>
          </a:p>
        </p:txBody>
      </p:sp>
      <p:pic>
        <p:nvPicPr>
          <p:cNvPr id="14339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404813"/>
            <a:ext cx="35941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42469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xQTEhUUEhIWFRUXGRwZGBcYFxceHRsgHhkcGhsYGB8YHCggGBomGxwaITEhJikrLi8vGB8zODMsNygtLiwBCgoKDg0OGxAQGywmHyYsLCwsNDQvLCw1LCwsLCwsLCwsLCwsNCwsLCwsLCwsLCwsLCwsLC8sLCwsLCw0LCwsLP/AABEIAOMA3gMBIgACEQEDEQH/xAAcAAABBQEBAQAAAAAAAAAAAAAAAwQFBgcBAgj/xAA8EAACAQMDAgQEAwYFBAMBAAABAhEAAyEEEjEFQQYiUWETcYGRMlKhFCNCsdHwBzNicsGCkuHxFRbSU//EABkBAQADAQEAAAAAAAAAAAAAAAABAgMEBf/EACwRAAICAgIBAgUEAgMAAAAAAAABAhEDIRIxQQRRBRMiYfBxkcHxseEUIzL/2gAMAwEAAhEDEQA/AMTooooAooooAooooAooooAooooAoorlAdooApa1pLjfhts3yBNSot+CLQjRTwdJv/8A8Lv/AGN/SkLuldcMjL8wR/Op4y9haEqKCvtRVSQooooAooooAooooAooooAooooAooooArldrqtBBgGDMHj6+1AWTQ+CNRct75RCRKo26T8yBCn2P6VXLtsqxVhDKYIPYjtW2WOu6C5pze/aEXeCTbYgNbJ7RyTPoDMYmsd6zrPjX7l387Ej+VAM6KK6iEmAJNAcpfR6K5dYLaRnY8BQSf0qy+HPBzXfPeOy0phmPP8AtVZlm/QVs/hbp1mwv7nTvaLcfEVQ0AZmCeY7+lWaS7K8r6Mm0H+Gl6R+1XFsmJ+EAXu8/lT8P1Iq99B/w40irLaPUXW/NdaFGPRSsifUGtA1SMqbbDpYlZNwIrGe8hsfeqd4sOrtWSza031nzABUI4g+Q/hkgRjnuKrKbXQeux1fsDSibXSEj8O62tuWMSCSq7o/WmF3xRfcnZpLyj8UtbhRjESJ/Q/WoHQeJ3DoX2sF5Djfz7MfT0I+dKXtUuo1aXtOPhOHBfa7LKdwSCAvsM9hPaslmT7srzj4LJ07V3V890W7kgHbttbjPI86oQR6/pS1/rblc6TZbgHLopOT2BgD5kdvWvOi8OveIeLizkF/fPm3NJNTH/162tubxQgc7k3CPfdJNITk1bVGrSRVuo3elXNovW7MtjcAhIPcMbJBHzg8VXuueAdK99E0sQ4ORfU5j8KhlmfYkd+YIFx1H/xnwitixpyoUsY2KwEzvgjdAJEYjNVvo+vD/C2u+ntu5QWLNpAzFeZaZVjgwIGK6FJ9GdIpHVP8OdVb3bE3hefwgwOTgkH5Ak+1VK/YZCQ6lSOQRX0He8TW7brYS05cttIcK26D5mlSYJHrniqt4l0zXCTqdGyWoIDkqdpnyw0llkdjKiOaafZO0ZDRVi6x4aKDfZbevcQQy/Menv8AyqusI5qrjRKdhRRRUEhRRRQBRRRQBRRRQBRRRQHK7RUn4d6Hd1l9bNkSTyTwoHLMewH9B3qUrDdCfROjXdVcFuysnkn+FR3Zjwo96uep6PY0u23Yf41wjNzhQ3os4A75nin3Xh/8ejaPTMAhUfFcYd2IM7ypkKOy8Ce5M0h4T6cS5d5JCB1E8S2O/pLEc5FMuSODHzZRJzlxLN0m2bCLDKACrMA20mBBJAgqpkySc957yPU+pM94MDuCiRtYbQRHyk5juPLE4FQWoll3BCdnmOFJfMKPNMKIk+p9YMOOji5dD3LrEkwAAMCPyz9vmM15c/UOUWdMYKMqH/UtVcIXUMGKDETE/mjOeTMY7Ux6j4vuHTvaWygLjYbgAnZBERAEkHkzE9zmpHq/UWGme2XQT5EUKk8hmY91EQJ/pVK3eb1HzxW/Olp9nFmm1KkHhzw4dTqNu4qEAZn805MbVMwCc84+dacmg/YNOxRLZ27ihOWbiW/3EDgenbiqR0S8N52uU4ML3zwfX61I9auOSAr3HeAoBJmDgBQMCT6ZzM1dZYrXkmCqPI5qPHFxSCwhiTIXiPaZBJn1IwMdqldF4k013Q3E1Fy5bkMu4pGRAIthMkLuUntnnkCj3vDep1TbbSbEXNy4TtTImS35QvzMzio7rnU7Re3btH4lq0ArMAULwfwrMlUG3BGYbM114cUpjk12LeGNCdVeCJeVPgqNq3dw3JuZmQbTMbuc4DziKtn/ANLuANqP2iPh3BCMMbVJP4p9eD7H1xnFnV/DvfEtAgBiV3QTGcMR3jmKsN/xfca18MMVAgAcjEbcZxgDPPPNdEvTtNUIyVFz1HTXa+Gsu1u/tKqwyo8wU7lMQZEzP8IMdjYesdRNhUtXyrhoVmI8pkRnEZOc+tZz4Z8bmzcQ3izqxhpOAT/Es8D1+c1oHV9Quo0l1lK3LcZypwOTkeVgJ/rWM4OLpmiaZnvX7Ni1+8smEOTbKlSskmbbRlfbgSPpA6noS6lWuWyFxO44HyY8Az3/AEo6zedP3bndbbIbbhhg7lnhhMc9yDzTJdQoBKFxuxIMGCIAxBMRzxj2FW4tFSt6iwyMVYQQYpOrPqdN8ZHubTAyW9MCSf8ATkZ7fyrd60VMGs5IumeKKKKqSFFFFAFFFFAFFFFAe7FkuwVRJJgCtV8Ni3pLARP81pFxw0EnaIUdwsnnvP2p/hnQ7ALjDzNkZA2op8zScAmCon0b2q/+CPg3DdthA94tIuMAykAsAwAj7TyoxPO6hUbM7tjPR+EW1F1Q0w+9yJG4hBuCLwBJjJPep7p3SraWb3xGthkOwsjSTtADAcSgbyyBEg96idfr7mk0xfaVusGTfI25bc5tLzO6JnAIGSRIi9Je227Xw2W617Tvb3LuG1kY3NhX88MwJ9SD6GuD4jilkgl9/wDG2a4pKDbLNo7JayJVcT5uIBkkNwACQcz/ACmpjSWkQEmNq/hAwDHESMCoHwyR8FMz5Q8HndknHcz+gpydYpsOzNva3JYMQIwW2giRIHrxXk5LcuC/Pz3OlSXDkJeJNcHBhctz+b7jJHtxxVaufhAAOOSfl/xUFq+u3rrAl9kcKuAPnGTTrSWdRq/J8RQoBM3W2pjBggSzZAgAmSK9vF8KnCK5NJHl5G5ysnel39pkRJiMf3/Zpn1LrbXL4tpCBWIe4ZyADuEATHPz9hSWm0FjTahBd1Ugbt2xciFxhjgbsQfMcEKRmpvXWNLas3k+Guo1F0gnyki1KnaS4IIEgNAOSwn20j6aGPJ9W9a/clWlTZWes+KNTdt/B+K504JAWNoI5AePxGIwSQMVXyIz2pe6LjNsO4mSYM88Ex9In2pXVdMdFLqUuIG270aclQwwYaCpBmIzEgyB68eMVSI29jPjPb++K470o2rdgFYswEwD2nmCeOP7mkmYQMZ+n9KkHgmlrWocSELCRmCYI9/UfOk2QjsR/fvXCx4/5qklZJLF3u6UqR5bJJnuu7btDfmJ2vxMAmYqIcjYSBtIgGJ8wnHtM+np9K7c1LbPh7oSd20cFvzH8x7SZpGyjEwDHvwB7n0A5rBwL2P+mdVNvM5HYxnERPbGJ/sttWouuVRQOSo9ABO0dsAfz7RSF6XYtkieY7dq5b3W2V4giGG7g/1B/rWE4+V2XTI8iKKlevaMK5K8T/PInHpFRVcyaatF/sFFFFSAooooApz03TfEuKswCcn0Hcmm1T/huyArMwB3QgntuPI98GK0xxuRWbpFr0Hh979txb837otbRT5iNyxJjmJwJ9OTma6D4Wvot17lsWVKM5c7RAEeRQMgEzkgYH1qO1Qvlje0lq7b2AbipkY2rlOdgjmOZmKbdU8aanUILV0qEIAhRAj7mTwY/wCa6Y85aRTSJQeG72puzqTdNm2FVfhAFmLKGFu0OBAOTEAx2yLZ1Dw5pURBdtva+GpFvZEoxgh4Qee5ImJ80YBFLeAeoPf0doiBtBtkKI4KrIPc7RPrLUr446nb01qLSn4hyIEmVIJ59c49j6E1hNylLi/BZJVZSVRtPfZXUFIwwiCG8wwO+eKgurlmDFZO5kUgDmYEY5kgAetXZrY1ItC24tuUYBWjOxZC94IU/qDwRNf6chZLgu3FAKySIBAneBjsT8/xe0VxRx/KyqdeRK2qsqPxYCqQWG4EqTgx/DjzfYjn6mwteZbRZEtAhCpW4zXGBLFi4+INqtLEBROFJPrXD0uxvBsk3DHvA9GA7j5k5Ap94ndba6a0iq1sMLlwWxLmQB+9JBXfBwBgY7kV6U/UrJNRh15v+zFJorNzWo9xnus0kztU4AJwB3MSTT3Qa1fhulohdwIKsBLTnLDOCJHMGnnjPfeNu4lm1btERbCWTbYxzulRv4wR6dpzVFMHzAn9DWzxLJDlFu/zwVktj/XaZ8M6fDB/CwJ2mDB287iCRxxBxTK+xJYb9/bdnIGBzmIAwfQUpb1ZXgfISQB2MgYM12/ri8yqycCZkfIz+lXj8yNKtfngDS8fQCP149ffn+leVBAngHE/b+oqSZ9O6CAyMCN0vuBGJ2gIIyWInssZOSx1KSAZkRAPpHb1q/Lw0ScEtxJ/nTf6VK62w6mXR7YddyyVJ25AwAAR6DGBTFnIH4skQQCfse1U5E0N2FeK9g14NRIkcahj8NPKvmDAAc4MT68kxP5fnVqtdOtai7pbavbJuLJKAmAPLtYGCowYBGN3eJqo27ZKltwG3iSZ/wCmBSnRtU9q9be2QrKwM9j5hhp5BwD/AOJrmnE0TLH4j6UUG1owoA94wY9x3+VUW6kEj0rTeq639ptMzIUaZYTOT3+RgHtkmc1n/VrMNPrXDD6ZOJs9qxhRRRWhUKKKKAKuPh9LRBtvM7rWQf4Q/wC9n/pYnH5TVT0dvc6j1IqZvNDErgSYz/zXX6aHJMyyPZYvGev2a+58C4R8PaoKNgQokDbjaCOOOa96LoF/U2zqrS5D+dVgGQATcVRECTnaDGSOIqE1FhUhtwWVEKJJEjgkjkA5PrIEwY03/Djqoa2ltyTcnZbJEKVkEk/wsy5yflya3m/lwTiVW3siOg9aOie7IuhmltjZRmkjduY+UwO4Jxx6PvDPWbr6y615FubLbttaYAgEjdEbAF5g/iEfiNN/HNlV1pNwM1sHcEUqBkKWHJjiSR69ozzSdWXUMbKRasAEhEwXYD92hmd4Bk7TjEsc1i48lyrxv7Frp0RD6l9WX2lluWRfuFhjyhlKKAPw/wC0flJkZqvdQvG4VJVU2qqQqxMSAcDJiJPetS6D0BLWkufEXZqbiO77yCQGUpbWW4Inef8AUvfaKze3obly4iytuYuW9+FII3AyR+HHJ+XOK1wyXJ10islokOk6a/YSWja4lbZG5t0+XCndb3bSJ9xjMiX6R1htPdKXkRXAnY8MTMwT7ggdhP0pq51aLvXUM1+2QzWGEkqFH7yIhgAoLA5ETJMw60vibU6xf3uit6gITs+FbC7GKllG5dzCYOBHGTiKwy4Fkuer/YlOtD/xtcvfsiC4wUBZS2bIO4FjIDKCoYQp/WZrNrVvcCRnaJP/AI9/atE0XXHVbaaqxcRSf4k2qQJB87IdpnDQAfbNMtR0hNT8W7b07BEcKGGVPERHtkH5fSMWf5K4yX5/IlG9opNqwzfhBP0/n2Hzp5qNDftKZgoGjcsFSQAcGMgfYEHvVlIXaLNliInyN6SJDYiTJxTo6bcwtursFJkkAsW4KiIKgcQOYyTgDGfxOV2o6IUCs9H62lufjWxd8rD94iXMshWV3QbX8PG7jioTcIIztmfU8Yn+/wClXa/0Oyh3EhCZhSBMElZGIjkTAiDUX1Cxbg2QsEENuBmfLic4we0featD4hjk+mQ012QF3VXLg87s4VYUMzGBgADOAMfbvSuoSyLYKsS8iRtEd5M7iR5hx3BBxMDjIbdwSoaIMMJUjnP5lprekmSOfQAfYCK7VOMugI0mwp0rgCCu4fOD349M5+lJXtuNhb33R/x9alsCRNKaLbvBf8I5nj2J+vrivWnsbpG5QQJAYxOQIHvmfoaRuXScSY5AnAxkgf8ANYyLIkk110M1piTgwZz5QWBM/wCmRUdqzIIPzFSXSej3b4d1H+WVyRzunHqTtBb1MQKU69oSoVzkuJmG4HlGWzJie0Ekelck19VmmysUUGiqlgooooCR8O6f4motoCBLRJ4HufatD6P0RbOma9cZfj3bTXbNtiuBujcNw5K8VnvhwxfUkwPUR/zirT4huvduFDaCG2qBlB3RgbQSRhtzmYgTI7Z6sVuNeDKXdjM6whkW9LBT5ojiBKgcc4zzHzFLaDxAbD7rVtQvcd2GAQW/hJE/hAEsTExDS7oiU3ht5/iA5Xmdw54jPz96Y4jjPr/f95rvhCMtGbbRYOp9Su6p03LCwoRFMIsmJJzEtJZjJ+1K9W0C2rllVJ24KlpUGY8xEEgEg9jhRA9YbR3ZUqSeMR+sekyfvXm3ue5iWYmYn07Z4wKqopOl0hZuPRtTZ1dsqbi3SoC3CIIyMYztJ80CSQIBg15690XTuqI2yLQJRXYBSsncCTlRn1Hasr0/X7uni1bdYYBiQAw3MoIz7DEDuSec0l1rXm5bG64xPmEEQCPiM5jb/qI59/aeVemly06RpzVFg0PStR+23blu0L/me2CAAgK/h8pbzrGADgg5GMN7ul163rjLcbT/ALzZbtoxRWBYrttqIUqq5zwF7c1X9L1W98C5aW4VQMLrAGCTi2JM5AkYj+VOOka8teW5fuuTv3CW5O5QcHC4JE8cjHNbuElb17dFbRpvQEWzp7ljqSM9ssrRcLFs8v5jhQAuR3eParNY0+lXTP8ADI2GIJU9wdo2kCRDRHoT2rNT/iEf2zdZUFW8gJ3NAMGQGiW3ACIAx3kmrXbZvhkISzFdzgsQqkKJKwB5ixX3JJPy8/MnH/12zWNPog06Qitev7RJVWTdwSe/A4UjHY98gUhcvEW4RWKg7muSAJPJgAADnMgcDFPdN01the7sa62Rv/hBJYnAPAB49OO1c12ia1aLq6qLjYCBiAvaGkxg8fymuDJC9grXVbrP5tv4IgCPwhCDmM5LNBBxHzqFt6c3ZOAwAMggfYAZyf0HrU/c0obasgRJM98cdo++JkZplqLSAeQSTwfl6VlHSpGc3e2RnxCFXdBI4MTH3H9xTbU2A4kABuccHv8ATE05u8EV3QyCGMiJz6HtHvP8q3jJp2jMrt9I+dNzV38RaS1eY3LQglQSpA5gTEDNVC7pSK9TDmU435LDeaGb2/v/AIouJFeGGBVmWRNaHxDctAKz77Znch4BghWEcsJME/yppruohkVeTEgg/hhmEEepEHt29ai2p31jQC18KDPxLavEfhkDymsJpGiI1+a5Xq5zXmsn2SgoooqCSS8NoG1NtTgMwX74qQuXmU3FJPmPnHrDBgfuJ+tQ3S7/AMO9bf8AKwP2M1Zr3TrlxzJG4CWOcyTtPvjb9/Y12enaS2YzWyKVu39/3k0tbYRBHfMRMd4ng+9dCrEbST6+/wDp+mc+1L2bas3nWF5LJMqp2+bggj2jndxXoJmZ5LC2+9Pw5gHt6T8jB47D5U4e+txiWXzETIY7pAhst+ImN0fb0po1vbBUk918pEjv25H2pMrnGBjJI/rg4moaTIJHT6e27/DQiZlCW8p8swcDMjHE8cxPnS2hgXS4Q5aORErMHOGYfPPNJ3rpaC1uHgecfxAgglwcE/6scGZmnfT7doqyOWW4kwWuAJInhux9FzJ75NQ3okd9J8O3Liso5bsQAJEkCTOYIbEYPfBpn1Lol1JZgZHIgzn5ge/2PME1Z/DmvtKVR7oUp/l+kYgjzTMTGfWDHEvodXpt91tY87ni3tj6uGAHzIHcCIgVzPLNSZpxVGb9P029lTcEDOoL48stE8z3Jj2reuh6VRbO4+dGKtuM8QQ+AAzE7YwPlVb6n4csX0Oo6dtD2/MoBC+bEqe4MAH/ANmozwj1p3tut5iLinaYILFfzEkTIEL9AOZri9U3OSyLpaa/Xz/BpjSWi7Xdt2z/AJgtOrEL24/hZZktIEzzNU7rmocv8NlZdoEDP8Q3SIxHfH/FezqldrgdSfMcswG8qJA4JmJ7880w1/UbjiCZxtBYDABmAff1HrXBLKpaYnoaXtokzu7EQfmDJHzpuzpny/f/AMUssyQ36/yrzrNKCwKSoJ4MnbJJweSP18pqtJmFMY3rm3iV745PzPP0pupkksSfU/8AAqQsaV7nlAyOZgfM5xPOPb1rvTLZkSpMkAQO/Y59Imf7BulZaELaPF+y6dvL8hORTP4a3NxZRCj0HYGRJ9qtOp0wa1cub/IvlVdrS5UARPC8k5MwKhLltVRliAe84HBn59uD70UnxTN/l/VSKj1PpbL5v4D75H079vvUUBI44/v5CrP1fWKdgA3LyVPeWyIGRwM+/wBKhLtkJ5okiNyzxI4x6H+UdjPo4JylC5FZJJ6I0kd6L+oZ43GdogfKnqaIOfIxaZjymfafft/KajyuYqzeyBN+a5Q3NFZPsugoooqAANWnTdQh0duIGQMkd/sQfoxqrVYehaU37NxUE3LQDgDkrMN84lTW+CStpmc15J3S69AOFmWIMQBOQVmfZZxAHE8oX8p5AWLAiS2QQB5jJ5288iMVCWbhwOIn5wRBH9+ppezqCADA/i7HuOPf5f1rtSrZnZ7e8SpBkhsgTAHp7nHrzj0pREPO3djglfbsRtj29++aLTySWCncSxJgDOZj6QBxzTizpJBYMY5PqO2R6A8H+VaciKCzrjbBR1Kj2gGD3Vhww9cj7CO3729N3eYJhAGESFIQAboEhWEiMHGWl+5EQQQD7HOfbj/37UioIO5YHsTPeYPtSvIsfHXLwREAZ5aYBJ45+ftTnerLuJ8o7wTmOPXt+gqPAV5EbXHC/LJBn2mPWktO21h/LIn+lQ4iy19E1ZtblRmDNCkpJMTI2jHoc5wD61ZendGugDUu6wJJYLIbymQ21Qw9d2YIyBxVG0XUWsw1sKAe3OfXI/8AX61f/C/icMwt3kYKZkgllI2k+dSMeWYPfvkVy5ovwaRZzVadHBZZg/iZA0gmGWIMFWEHvEMO01GajRtZVmOUGZWDAA/iA/Cc/LNWPqlqxYLsxuLYC+V7O5ykDJ7jYYj09ImKjblh/IjhlVhK7lKl1MHbdEA8SORMRicePlx8dy6N+Kl+owGiUqWW4AeY9f7mulhdt7VYhgRPPrMiTEcYNQ+s0x0zmN8FtpEhhGAAvBLT2jiD3qXdgq+UDPJAz3+3pXLLlDzZaEOTqq9/uM10zy+xlJAhYAAM8j6Z+tetLYZCAxzElZ/Diczxzn0kUrp2GTOMcY78ekSf74pFRBIHbuTMwcAexifvUOTk6fReOKK2hxrylvchb4iyoJkgEhdxIjIg/wDFN9T0a7fS5csgv8JN2xQMkkhjEzwBgdzTb4Ze5tEFzCqAPUwvHed39gVpvSdKdJpCguI18nI8ixI5ZjwBJyQcnjNduKPJ/Yzk6PnK7dYMSZDSQQe3qDSd3UEmSc/3Na/13wU2pJe62nd2khtOdrCPzK0KwnuAOY96zDxF4fuaW4VJ3AZmCDB9QfkeJr0FKNUY00N+mdR+GSePQSe/P3FRzvLM3zNJmuvgfOqv3JE6KKKyLBRRRQBUp4Z6sdNqEuiCAYYHhgcFT6gg1F0VKdOyGrRtq+CdPrrfxNOfhXZJEZU8YOJB7iOQZ5qndQ8LX9OzrcQ7eMDvBKEexYR+ncU28HeKL1hg9t5KrtZDMMo49dpE8j0FbR4a67peoWY2eYZdG5We59UJHPBj1roWScOtopSZhd1MKeAQ3zChiAeMZJxHavVvUFSIO71Hm9oieDzketaR4x8EEFrmnXcIZtsSQ0YIxkYmO8jnNZejhTwcDkeuYP611Y8imiklQ61VwQCyiT3zJGDmZ9YnH1pCzbJ/A0E/TseP1H1966wG7gqsd89o7fPvXm/p4G7ESREj2/7uft9TWl+CpYOkdfu6W4j3LFu4EBQbkWCJDSpiS87Tu5iKY9X09265vrbPwmEjaJAGREZxIOM96jdM5QkAsI5AyP8AqHB+xq39b8UB9GbSXbauYVilsD4iEMChB3FIwfxfKsnqWkW7RX9Dp1dkBeASADmMzIxMemfX7Xaz0V7SC4PPbORDE452/wCkkR6j2rNLd3YZXDZjaSImPQz61IaPX3lQ7bhQYBMwD6DiOB3HANROLfTCZqfSNeFJE7hEFHBmDIKndySB2MfKSA+6y8W7OxtyqA9uSWgEYXOWghgZnHvWS2ev3bc+4Hc9pBMYiRmfb51oPQmtJoVN8lGNssqckliWVQp5/Fx2k9hXl+ug1FR8t/42dGF7sgfEGqa44CgAO5faIGwQElcYBg49vSubxxMn09fekLlkG87gjJ4HaYx7QPn39TS/TOlPqb2y3ztJyYGPofWuFLlSJySaZ19YrMUBGT2+gj34k/7iPm7tG3OXwCNxkcn17e/yGJpvqPB2rtmTbYzzByBP2MkDv6etVzqvxLAIc7LgxA2zDBt08wOB9fXi3/EcqV0TH1El2i06PX2LF+3du3UCgl4mGkDykD8s8fICOYgfFn+IFzU+S0gS0DIn8R+ZB9c/WqY3v/5rwWNeliwRxquzKU3J2S1nruoLW/iXrhQMMAwBJyV2wAasHV+r23B3gEN6xKyCfL9QuPeqMZFeHcnk1aSCB181J3Gk17Jge5pKqyfgIKKKKoWCiiigCiiigF9DqjacOvIP39jVy0OreyU1ekaJMFZxPe28f3wao1SnQOr/AAHO5d9psOh7j1How5BrSEq0ykl5PoXwT4os61DC7Lgxctk/hP5h6qc5+feql/iZ4LKD4+mSQD51AJMe3y449PearrlFspq9I5HoyenJ3f6h3BwYMxALXLwX/iTuPwtaoLE4ZFMH6TyMfP272pxfKIu9Mycv34zTvS258zZk9oBMDj34/WZ9dH8Uf4bo4/adE2+07FiAZwzDAEiAsnHMfKs7Xp1ySwQlbRi5AMhQYLkYge8jg+hrqjlUloo4tC7aZYLMsifxqx8syeeHIz/P3pE6IPBRgwOCGO0iJySRgek+1XTxPp7TakW7MixbtIRg7RuU+f0YkkSx9YnFJX/CF4WRdRfjoeGtiTnEMFHbvNVWUniU9dDcBjacZOQRExM+kdx7xxXi+rJGAQZIIBBIgZ5PIz35+VSep0kFt9oKcDzBj3gwRgEED0/TDK5bYSEJEEiGIMgAmQpx2+eankRRHaq6cqO/YfWI71pvUUV9PpCcb0uAiSSGUooA7kFftFVDwv00X9Za3REyB5SJnygxgczPqPWrp4itl74C7Vt2gVSB+IDkyRxJ7Y+eK8r4jJV+n5/B0enWyAua3MYKqI/DALHlo7wIA9AT9PGn6x8Fty7twgblcriZIMDM+ledWig5GS20Ac/SkdN0S5rLx0tsizewwW7uUOkiSh/iI5iJwfQxhgg3TSIzcuRrfh7xeL1otDqQQsuwYEkSR5QdsCOYmRVJ/wAQelo7MTJuHKIqgEiQCQBJ/hjcZ+gBqL6X4X13Tb9t2XehZd4ssGMAhmB8skcifvANW/XTeZ7rH93s8oDIoAWSd1yWbJJkADj2k9/RUx5+isitccgIME85P8K4y3Pyg5qOvoJwZ/8AX6VYtbduXD8NSzCdwVGkMDww8onBMHMg1BdYsG20HnuIz9R2NXsihpeb0pI+/ArgBNJ3Hnjioutj7HGaTXKKKzLBRRRQBRRRQBRRRQBRRRQEv4f662mJBG+0340J/VT/AAsPX7yMVbW6Qty2NXoru5EIJQqS1tolQ4XO1o2H+HIzExndO+ldUu6e4LllyjRGOCDyrA4ZT6GRWkZ+5Vo1zwL4lvq5e1bItO6rdssSyST5mtH8Q8vIMmSuSBVh8Z9MbTahNXYysj4i/mWRKPgiDkSPRZDds66J4l090w4GmutBaCfhORmTmbZnv2zkTFatpOvAEJt+JZbAG184EQ0EPjv3jioenYRHdEHS1uH4VxrIu86e4f3XOQoaUGTEAj5VJdT8Ppp1N+zct6cbvQoCOyhrLKR/1Bh7V5fwxpL8zbaHJkEk7STJCmQQZ9Z+0Uafw262jpmZW08yTcd91v8A0gkQ4kccZPIqLJGKdO1FwLcZrbo7YNxAx/0ndaRD6GWDUx6l4YQsZtODjzBSbZzglkUQPkrRPtU94m8U2bFsWw9o3AMeYbVxBJnG3J5iag+m3Xsp8W1ddCfMzNb222JGNpfD8Dg1KbBzSeGxYf4m1w6iCQAVODG08sJIEnmOxzUFr/EjaVNlxCCu5QCkkNGd2IWCTg8+9Wy34mualTaIU6hSIa3j4gGcBpCtPYtkd6jutdAu64hbli7YdVnd8HdbuHvv2ODnt8pz355wcprZeLpGU9L/AH96C2wnNvcxChpxJJOzP2mtG6L1TUW3A1lr9o2Q6Fwtz4RJZgytbJJt5G2ciB6CED4QWxk6U2jAUXHv2VtnsSEd3JBEyG7H1qOHTriE/BvKAxOLS3nyc+RlCLungAQTGc10a8GZPdY8XtcRCbSySrbg7scRJFraVBnI3HE94qHbrSPba0bgi4+4Izm6RkAABxu2kjJn145pnrOjov8AnvcvsZkAhFtjJ85XcxaDwCx9ecR2pu6VbWwaW2WHLhTJA4kk59Sdo5HvUaJBtYbSllvAiJCsAoB7eVVzAA2gtjkwaqGrvm47O2JM/wDqjVXRJJyfSf5mmjuTzVtLsjvo7cuTgYH9814ooqjdlkqCiiioAUUUUAUUUUAUUUUAUUUUAUUUUAVMdD8UarS/5N5gvdDlT9Dj681D0VKbRDVmt9D/AMVbTEftdp7bcF7LHIgjIkEfc8cVahq+na1NqaprrEQqXNS1s98FSFn9eK+eqAam0KZufTvDWrsuTZsaW0siGCNecjtJAABj5+3vY26A95gL912b/UoAHuq7BmcivnbR9Xv2v8q/ct/7XZf5Gpez496gvGsun/cdx+7SanXuRs3pvDSpAAjaZDgBSPTP9809u6VWZSb94bf4Q5CxHde/zr5+P+I3Ujzq2+y//mmGq8Xay5+LU3DPYMQPsDFRS9xb9j6F1aaKzLXik4/zLhJwI3R6xPbufeqh1Tx7pLG5bCKRmIwP1An6YrFLmrduXJpEmn0jZbOueMGvHvHYdqrep1rvycegpvRTl7Dj7hRRRVSwUUUUAUUUUAUUUUB6tWmYwqlj6AE/youWyphgQfQgg1cvAV3ThLgu795YSU24SO4YZ836SO9IeOrliLQs7w5LFwxUwuNolffdz7cV0PD/ANXP+jNT+vi/9lXOmf8AI/8A2t8/T2P2r3+wXYn4VyI3TsaI9eOPepjp1z92pdm5PmjUHMkDKGJ5pbfCwrMqiIWNVA4xG7gk7YmuJzZvxRXm0rjlHHzVvl6etcuWHX8SMuYypGfTPerDcKxEMZjEaqAv/d7H7iovrbHcBLRtBg/EiZImLhJ9qmM22Q40R1FFFaFQooooAooooAooooAooooAooooAooooDk0TWgeCuraO1pSuo+GX3SNyqSBuOJIJE1N2eu9NCqCbJI2gnYvmjkmV5PJz2A9SRzPO06r8/YySaJqwfGQ6q6y3AtskQd1sTgRG4bTEHtzFe3vgDF3M7R+8sHORJ8n4e5YdszVHKnR0w+qKZXJomrNcvkTFxN2cm7ZIEGQMLzH3j5Vy3f2mN6xzi7a2nsIMGCAAft+ao5luJAabTPcJFtGcgSQqloHqYGBSVah4L1NhtO1rdbF4XWZmlDuHlg7WbYw2gAMMowPO4g07x1q7N3WXHsRthQSplSwGSpJO4cDd3IJzM1u4VFSvsyU7k410QKMQZBIPqDFcZiTJMn1NFFULnQ5iJMekmK9fGbjc0f7jRRQAbzfmb/uNeWYnkk/M1yigCiiigCiiigCiiigCiiigCiiigCiiigCiiigCiiigCiiigCuV2igOV2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hIWFRUXGRwZGBcYFxceHRsgHhkcGhsYGB8YHCggGBomGxwaITEhJikrLi8vGB8zODMsNygtLiwBCgoKDg0OGxAQGywmHyYsLCwsNDQvLCw1LCwsLCwsLCwsLCwsNCwsLCwsLCwsLCwsLCwsLC8sLCwsLCw0LCwsLP/AABEIAOMA3gMBIgACEQEDEQH/xAAcAAABBQEBAQAAAAAAAAAAAAAAAwQFBgcBAgj/xAA8EAACAQMDAgQEAwYFBAMBAAABAhEAAyEEEjEFQQYiUWETcYGRMlKhFCNCsdHwBzNicsGCkuHxFRbSU//EABkBAQADAQEAAAAAAAAAAAAAAAABAgMEBf/EACwRAAICAgIBAgUEAgMAAAAAAAABAhEDIRIxQQRRBRMiYfBxkcHxseEUIzL/2gAMAwEAAhEDEQA/AMTooooAooooAooooAooooAooooAoorlAdooApa1pLjfhts3yBNSot+CLQjRTwdJv/8A8Lv/AGN/SkLuldcMjL8wR/Op4y9haEqKCvtRVSQooooAooooAooooAooooAooooAooooArldrqtBBgGDMHj6+1AWTQ+CNRct75RCRKo26T8yBCn2P6VXLtsqxVhDKYIPYjtW2WOu6C5pze/aEXeCTbYgNbJ7RyTPoDMYmsd6zrPjX7l387Ej+VAM6KK6iEmAJNAcpfR6K5dYLaRnY8BQSf0qy+HPBzXfPeOy0phmPP8AtVZlm/QVs/hbp1mwv7nTvaLcfEVQ0AZmCeY7+lWaS7K8r6Mm0H+Gl6R+1XFsmJ+EAXu8/lT8P1Iq99B/w40irLaPUXW/NdaFGPRSsifUGtA1SMqbbDpYlZNwIrGe8hsfeqd4sOrtWSza031nzABUI4g+Q/hkgRjnuKrKbXQeux1fsDSibXSEj8O62tuWMSCSq7o/WmF3xRfcnZpLyj8UtbhRjESJ/Q/WoHQeJ3DoX2sF5Djfz7MfT0I+dKXtUuo1aXtOPhOHBfa7LKdwSCAvsM9hPaslmT7srzj4LJ07V3V890W7kgHbttbjPI86oQR6/pS1/rblc6TZbgHLopOT2BgD5kdvWvOi8OveIeLizkF/fPm3NJNTH/162tubxQgc7k3CPfdJNITk1bVGrSRVuo3elXNovW7MtjcAhIPcMbJBHzg8VXuueAdK99E0sQ4ORfU5j8KhlmfYkd+YIFx1H/xnwitixpyoUsY2KwEzvgjdAJEYjNVvo+vD/C2u+ntu5QWLNpAzFeZaZVjgwIGK6FJ9GdIpHVP8OdVb3bE3hefwgwOTgkH5Ak+1VK/YZCQ6lSOQRX0He8TW7brYS05cttIcK26D5mlSYJHrniqt4l0zXCTqdGyWoIDkqdpnyw0llkdjKiOaafZO0ZDRVi6x4aKDfZbevcQQy/Menv8AyqusI5qrjRKdhRRRUEhRRRQBRRRQBRRRQBRRRQHK7RUn4d6Hd1l9bNkSTyTwoHLMewH9B3qUrDdCfROjXdVcFuysnkn+FR3Zjwo96uep6PY0u23Yf41wjNzhQ3os4A75nin3Xh/8ejaPTMAhUfFcYd2IM7ypkKOy8Ce5M0h4T6cS5d5JCB1E8S2O/pLEc5FMuSODHzZRJzlxLN0m2bCLDKACrMA20mBBJAgqpkySc957yPU+pM94MDuCiRtYbQRHyk5juPLE4FQWoll3BCdnmOFJfMKPNMKIk+p9YMOOji5dD3LrEkwAAMCPyz9vmM15c/UOUWdMYKMqH/UtVcIXUMGKDETE/mjOeTMY7Ux6j4vuHTvaWygLjYbgAnZBERAEkHkzE9zmpHq/UWGme2XQT5EUKk8hmY91EQJ/pVK3eb1HzxW/Olp9nFmm1KkHhzw4dTqNu4qEAZn805MbVMwCc84+dacmg/YNOxRLZ27ihOWbiW/3EDgenbiqR0S8N52uU4ML3zwfX61I9auOSAr3HeAoBJmDgBQMCT6ZzM1dZYrXkmCqPI5qPHFxSCwhiTIXiPaZBJn1IwMdqldF4k013Q3E1Fy5bkMu4pGRAIthMkLuUntnnkCj3vDep1TbbSbEXNy4TtTImS35QvzMzio7rnU7Re3btH4lq0ArMAULwfwrMlUG3BGYbM114cUpjk12LeGNCdVeCJeVPgqNq3dw3JuZmQbTMbuc4DziKtn/ANLuANqP2iPh3BCMMbVJP4p9eD7H1xnFnV/DvfEtAgBiV3QTGcMR3jmKsN/xfca18MMVAgAcjEbcZxgDPPPNdEvTtNUIyVFz1HTXa+Gsu1u/tKqwyo8wU7lMQZEzP8IMdjYesdRNhUtXyrhoVmI8pkRnEZOc+tZz4Z8bmzcQ3izqxhpOAT/Es8D1+c1oHV9Quo0l1lK3LcZypwOTkeVgJ/rWM4OLpmiaZnvX7Ni1+8smEOTbKlSskmbbRlfbgSPpA6noS6lWuWyFxO44HyY8Az3/AEo6zedP3bndbbIbbhhg7lnhhMc9yDzTJdQoBKFxuxIMGCIAxBMRzxj2FW4tFSt6iwyMVYQQYpOrPqdN8ZHubTAyW9MCSf8ATkZ7fyrd60VMGs5IumeKKKKqSFFFFAFFFFAFFFFAe7FkuwVRJJgCtV8Ni3pLARP81pFxw0EnaIUdwsnnvP2p/hnQ7ALjDzNkZA2op8zScAmCon0b2q/+CPg3DdthA94tIuMAykAsAwAj7TyoxPO6hUbM7tjPR+EW1F1Q0w+9yJG4hBuCLwBJjJPep7p3SraWb3xGthkOwsjSTtADAcSgbyyBEg96idfr7mk0xfaVusGTfI25bc5tLzO6JnAIGSRIi9Je227Xw2W617Tvb3LuG1kY3NhX88MwJ9SD6GuD4jilkgl9/wDG2a4pKDbLNo7JayJVcT5uIBkkNwACQcz/ACmpjSWkQEmNq/hAwDHESMCoHwyR8FMz5Q8HndknHcz+gpydYpsOzNva3JYMQIwW2giRIHrxXk5LcuC/Pz3OlSXDkJeJNcHBhctz+b7jJHtxxVaufhAAOOSfl/xUFq+u3rrAl9kcKuAPnGTTrSWdRq/J8RQoBM3W2pjBggSzZAgAmSK9vF8KnCK5NJHl5G5ysnel39pkRJiMf3/Zpn1LrbXL4tpCBWIe4ZyADuEATHPz9hSWm0FjTahBd1Ugbt2xciFxhjgbsQfMcEKRmpvXWNLas3k+Guo1F0gnyki1KnaS4IIEgNAOSwn20j6aGPJ9W9a/clWlTZWes+KNTdt/B+K504JAWNoI5AePxGIwSQMVXyIz2pe6LjNsO4mSYM88Ex9In2pXVdMdFLqUuIG270aclQwwYaCpBmIzEgyB68eMVSI29jPjPb++K470o2rdgFYswEwD2nmCeOP7mkmYQMZ+n9KkHgmlrWocSELCRmCYI9/UfOk2QjsR/fvXCx4/5qklZJLF3u6UqR5bJJnuu7btDfmJ2vxMAmYqIcjYSBtIgGJ8wnHtM+np9K7c1LbPh7oSd20cFvzH8x7SZpGyjEwDHvwB7n0A5rBwL2P+mdVNvM5HYxnERPbGJ/sttWouuVRQOSo9ABO0dsAfz7RSF6XYtkieY7dq5b3W2V4giGG7g/1B/rWE4+V2XTI8iKKlevaMK5K8T/PInHpFRVcyaatF/sFFFFSAooooApz03TfEuKswCcn0Hcmm1T/huyArMwB3QgntuPI98GK0xxuRWbpFr0Hh979txb837otbRT5iNyxJjmJwJ9OTma6D4Wvot17lsWVKM5c7RAEeRQMgEzkgYH1qO1Qvlje0lq7b2AbipkY2rlOdgjmOZmKbdU8aanUILV0qEIAhRAj7mTwY/wCa6Y85aRTSJQeG72puzqTdNm2FVfhAFmLKGFu0OBAOTEAx2yLZ1Dw5pURBdtva+GpFvZEoxgh4Qee5ImJ80YBFLeAeoPf0doiBtBtkKI4KrIPc7RPrLUr446nb01qLSn4hyIEmVIJ59c49j6E1hNylLi/BZJVZSVRtPfZXUFIwwiCG8wwO+eKgurlmDFZO5kUgDmYEY5kgAetXZrY1ItC24tuUYBWjOxZC94IU/qDwRNf6chZLgu3FAKySIBAneBjsT8/xe0VxRx/KyqdeRK2qsqPxYCqQWG4EqTgx/DjzfYjn6mwteZbRZEtAhCpW4zXGBLFi4+INqtLEBROFJPrXD0uxvBsk3DHvA9GA7j5k5Ap94ndba6a0iq1sMLlwWxLmQB+9JBXfBwBgY7kV6U/UrJNRh15v+zFJorNzWo9xnus0kztU4AJwB3MSTT3Qa1fhulohdwIKsBLTnLDOCJHMGnnjPfeNu4lm1btERbCWTbYxzulRv4wR6dpzVFMHzAn9DWzxLJDlFu/zwVktj/XaZ8M6fDB/CwJ2mDB287iCRxxBxTK+xJYb9/bdnIGBzmIAwfQUpb1ZXgfISQB2MgYM12/ri8yqycCZkfIz+lXj8yNKtfngDS8fQCP149ffn+leVBAngHE/b+oqSZ9O6CAyMCN0vuBGJ2gIIyWInssZOSx1KSAZkRAPpHb1q/Lw0ScEtxJ/nTf6VK62w6mXR7YddyyVJ25AwAAR6DGBTFnIH4skQQCfse1U5E0N2FeK9g14NRIkcahj8NPKvmDAAc4MT68kxP5fnVqtdOtai7pbavbJuLJKAmAPLtYGCowYBGN3eJqo27ZKltwG3iSZ/wCmBSnRtU9q9be2QrKwM9j5hhp5BwD/AOJrmnE0TLH4j6UUG1owoA94wY9x3+VUW6kEj0rTeq639ptMzIUaZYTOT3+RgHtkmc1n/VrMNPrXDD6ZOJs9qxhRRRWhUKKKKAKuPh9LRBtvM7rWQf4Q/wC9n/pYnH5TVT0dvc6j1IqZvNDErgSYz/zXX6aHJMyyPZYvGev2a+58C4R8PaoKNgQokDbjaCOOOa96LoF/U2zqrS5D+dVgGQATcVRECTnaDGSOIqE1FhUhtwWVEKJJEjgkjkA5PrIEwY03/Djqoa2ltyTcnZbJEKVkEk/wsy5yflya3m/lwTiVW3siOg9aOie7IuhmltjZRmkjduY+UwO4Jxx6PvDPWbr6y615FubLbttaYAgEjdEbAF5g/iEfiNN/HNlV1pNwM1sHcEUqBkKWHJjiSR69ozzSdWXUMbKRasAEhEwXYD92hmd4Bk7TjEsc1i48lyrxv7Frp0RD6l9WX2lluWRfuFhjyhlKKAPw/wC0flJkZqvdQvG4VJVU2qqQqxMSAcDJiJPetS6D0BLWkufEXZqbiO77yCQGUpbWW4Inef8AUvfaKze3obly4iytuYuW9+FII3AyR+HHJ+XOK1wyXJ10islokOk6a/YSWja4lbZG5t0+XCndb3bSJ9xjMiX6R1htPdKXkRXAnY8MTMwT7ggdhP0pq51aLvXUM1+2QzWGEkqFH7yIhgAoLA5ETJMw60vibU6xf3uit6gITs+FbC7GKllG5dzCYOBHGTiKwy4Fkuer/YlOtD/xtcvfsiC4wUBZS2bIO4FjIDKCoYQp/WZrNrVvcCRnaJP/AI9/atE0XXHVbaaqxcRSf4k2qQJB87IdpnDQAfbNMtR0hNT8W7b07BEcKGGVPERHtkH5fSMWf5K4yX5/IlG9opNqwzfhBP0/n2Hzp5qNDftKZgoGjcsFSQAcGMgfYEHvVlIXaLNliInyN6SJDYiTJxTo6bcwtursFJkkAsW4KiIKgcQOYyTgDGfxOV2o6IUCs9H62lufjWxd8rD94iXMshWV3QbX8PG7jioTcIIztmfU8Yn+/wClXa/0Oyh3EhCZhSBMElZGIjkTAiDUX1Cxbg2QsEENuBmfLic4we0featD4hjk+mQ012QF3VXLg87s4VYUMzGBgADOAMfbvSuoSyLYKsS8iRtEd5M7iR5hx3BBxMDjIbdwSoaIMMJUjnP5lprekmSOfQAfYCK7VOMugI0mwp0rgCCu4fOD349M5+lJXtuNhb33R/x9alsCRNKaLbvBf8I5nj2J+vrivWnsbpG5QQJAYxOQIHvmfoaRuXScSY5AnAxkgf8ANYyLIkk110M1piTgwZz5QWBM/wCmRUdqzIIPzFSXSej3b4d1H+WVyRzunHqTtBb1MQKU69oSoVzkuJmG4HlGWzJie0Ekelck19VmmysUUGiqlgooooCR8O6f4motoCBLRJ4HufatD6P0RbOma9cZfj3bTXbNtiuBujcNw5K8VnvhwxfUkwPUR/zirT4huvduFDaCG2qBlB3RgbQSRhtzmYgTI7Z6sVuNeDKXdjM6whkW9LBT5ojiBKgcc4zzHzFLaDxAbD7rVtQvcd2GAQW/hJE/hAEsTExDS7oiU3ht5/iA5Xmdw54jPz96Y4jjPr/f95rvhCMtGbbRYOp9Su6p03LCwoRFMIsmJJzEtJZjJ+1K9W0C2rllVJ24KlpUGY8xEEgEg9jhRA9YbR3ZUqSeMR+sekyfvXm3ue5iWYmYn07Z4wKqopOl0hZuPRtTZ1dsqbi3SoC3CIIyMYztJ80CSQIBg15690XTuqI2yLQJRXYBSsncCTlRn1Hasr0/X7uni1bdYYBiQAw3MoIz7DEDuSec0l1rXm5bG64xPmEEQCPiM5jb/qI59/aeVemly06RpzVFg0PStR+23blu0L/me2CAAgK/h8pbzrGADgg5GMN7ul163rjLcbT/ALzZbtoxRWBYrttqIUqq5zwF7c1X9L1W98C5aW4VQMLrAGCTi2JM5AkYj+VOOka8teW5fuuTv3CW5O5QcHC4JE8cjHNbuElb17dFbRpvQEWzp7ljqSM9ssrRcLFs8v5jhQAuR3eParNY0+lXTP8ADI2GIJU9wdo2kCRDRHoT2rNT/iEf2zdZUFW8gJ3NAMGQGiW3ACIAx3kmrXbZvhkISzFdzgsQqkKJKwB5ixX3JJPy8/MnH/12zWNPog06Qitev7RJVWTdwSe/A4UjHY98gUhcvEW4RWKg7muSAJPJgAADnMgcDFPdN01the7sa62Rv/hBJYnAPAB49OO1c12ia1aLq6qLjYCBiAvaGkxg8fymuDJC9grXVbrP5tv4IgCPwhCDmM5LNBBxHzqFt6c3ZOAwAMggfYAZyf0HrU/c0obasgRJM98cdo++JkZplqLSAeQSTwfl6VlHSpGc3e2RnxCFXdBI4MTH3H9xTbU2A4kABuccHv8ATE05u8EV3QyCGMiJz6HtHvP8q3jJp2jMrt9I+dNzV38RaS1eY3LQglQSpA5gTEDNVC7pSK9TDmU435LDeaGb2/v/AIouJFeGGBVmWRNaHxDctAKz77Znch4BghWEcsJME/yppruohkVeTEgg/hhmEEepEHt29ai2p31jQC18KDPxLavEfhkDymsJpGiI1+a5Xq5zXmsn2SgoooqCSS8NoG1NtTgMwX74qQuXmU3FJPmPnHrDBgfuJ+tQ3S7/AMO9bf8AKwP2M1Zr3TrlxzJG4CWOcyTtPvjb9/Y12enaS2YzWyKVu39/3k0tbYRBHfMRMd4ng+9dCrEbST6+/wDp+mc+1L2bas3nWF5LJMqp2+bggj2jndxXoJmZ5LC2+9Pw5gHt6T8jB47D5U4e+txiWXzETIY7pAhst+ImN0fb0po1vbBUk918pEjv25H2pMrnGBjJI/rg4moaTIJHT6e27/DQiZlCW8p8swcDMjHE8cxPnS2hgXS4Q5aORErMHOGYfPPNJ3rpaC1uHgecfxAgglwcE/6scGZmnfT7doqyOWW4kwWuAJInhux9FzJ75NQ3okd9J8O3Liso5bsQAJEkCTOYIbEYPfBpn1Lol1JZgZHIgzn5ge/2PME1Z/DmvtKVR7oUp/l+kYgjzTMTGfWDHEvodXpt91tY87ni3tj6uGAHzIHcCIgVzPLNSZpxVGb9P029lTcEDOoL48stE8z3Jj2reuh6VRbO4+dGKtuM8QQ+AAzE7YwPlVb6n4csX0Oo6dtD2/MoBC+bEqe4MAH/ANmozwj1p3tut5iLinaYILFfzEkTIEL9AOZri9U3OSyLpaa/Xz/BpjSWi7Xdt2z/AJgtOrEL24/hZZktIEzzNU7rmocv8NlZdoEDP8Q3SIxHfH/FezqldrgdSfMcswG8qJA4JmJ7880w1/UbjiCZxtBYDABmAff1HrXBLKpaYnoaXtokzu7EQfmDJHzpuzpny/f/AMUssyQ36/yrzrNKCwKSoJ4MnbJJweSP18pqtJmFMY3rm3iV745PzPP0pupkksSfU/8AAqQsaV7nlAyOZgfM5xPOPb1rvTLZkSpMkAQO/Y59Imf7BulZaELaPF+y6dvL8hORTP4a3NxZRCj0HYGRJ9qtOp0wa1cub/IvlVdrS5UARPC8k5MwKhLltVRliAe84HBn59uD70UnxTN/l/VSKj1PpbL5v4D75H079vvUUBI44/v5CrP1fWKdgA3LyVPeWyIGRwM+/wBKhLtkJ5okiNyzxI4x6H+UdjPo4JylC5FZJJ6I0kd6L+oZ43GdogfKnqaIOfIxaZjymfafft/KajyuYqzeyBN+a5Q3NFZPsugoooqAANWnTdQh0duIGQMkd/sQfoxqrVYehaU37NxUE3LQDgDkrMN84lTW+CStpmc15J3S69AOFmWIMQBOQVmfZZxAHE8oX8p5AWLAiS2QQB5jJ5288iMVCWbhwOIn5wRBH9+ppezqCADA/i7HuOPf5f1rtSrZnZ7e8SpBkhsgTAHp7nHrzj0pREPO3djglfbsRtj29++aLTySWCncSxJgDOZj6QBxzTizpJBYMY5PqO2R6A8H+VaciKCzrjbBR1Kj2gGD3Vhww9cj7CO3729N3eYJhAGESFIQAboEhWEiMHGWl+5EQQQD7HOfbj/37UioIO5YHsTPeYPtSvIsfHXLwREAZ5aYBJ45+ftTnerLuJ8o7wTmOPXt+gqPAV5EbXHC/LJBn2mPWktO21h/LIn+lQ4iy19E1ZtblRmDNCkpJMTI2jHoc5wD61ZendGugDUu6wJJYLIbymQ21Qw9d2YIyBxVG0XUWsw1sKAe3OfXI/8AX61f/C/icMwt3kYKZkgllI2k+dSMeWYPfvkVy5ovwaRZzVadHBZZg/iZA0gmGWIMFWEHvEMO01GajRtZVmOUGZWDAA/iA/Cc/LNWPqlqxYLsxuLYC+V7O5ykDJ7jYYj09ImKjblh/IjhlVhK7lKl1MHbdEA8SORMRicePlx8dy6N+Kl+owGiUqWW4AeY9f7mulhdt7VYhgRPPrMiTEcYNQ+s0x0zmN8FtpEhhGAAvBLT2jiD3qXdgq+UDPJAz3+3pXLLlDzZaEOTqq9/uM10zy+xlJAhYAAM8j6Z+tetLYZCAxzElZ/Diczxzn0kUrp2GTOMcY78ekSf74pFRBIHbuTMwcAexifvUOTk6fReOKK2hxrylvchb4iyoJkgEhdxIjIg/wDFN9T0a7fS5csgv8JN2xQMkkhjEzwBgdzTb4Ze5tEFzCqAPUwvHed39gVpvSdKdJpCguI18nI8ixI5ZjwBJyQcnjNduKPJ/Yzk6PnK7dYMSZDSQQe3qDSd3UEmSc/3Na/13wU2pJe62nd2khtOdrCPzK0KwnuAOY96zDxF4fuaW4VJ3AZmCDB9QfkeJr0FKNUY00N+mdR+GSePQSe/P3FRzvLM3zNJmuvgfOqv3JE6KKKyLBRRRQBUp4Z6sdNqEuiCAYYHhgcFT6gg1F0VKdOyGrRtq+CdPrrfxNOfhXZJEZU8YOJB7iOQZ5qndQ8LX9OzrcQ7eMDvBKEexYR+ncU28HeKL1hg9t5KrtZDMMo49dpE8j0FbR4a67peoWY2eYZdG5We59UJHPBj1roWScOtopSZhd1MKeAQ3zChiAeMZJxHavVvUFSIO71Hm9oieDzketaR4x8EEFrmnXcIZtsSQ0YIxkYmO8jnNZejhTwcDkeuYP611Y8imiklQ61VwQCyiT3zJGDmZ9YnH1pCzbJ/A0E/TseP1H1966wG7gqsd89o7fPvXm/p4G7ESREj2/7uft9TWl+CpYOkdfu6W4j3LFu4EBQbkWCJDSpiS87Tu5iKY9X09265vrbPwmEjaJAGREZxIOM96jdM5QkAsI5AyP8AqHB+xq39b8UB9GbSXbauYVilsD4iEMChB3FIwfxfKsnqWkW7RX9Dp1dkBeASADmMzIxMemfX7Xaz0V7SC4PPbORDE452/wCkkR6j2rNLd3YZXDZjaSImPQz61IaPX3lQ7bhQYBMwD6DiOB3HANROLfTCZqfSNeFJE7hEFHBmDIKndySB2MfKSA+6y8W7OxtyqA9uSWgEYXOWghgZnHvWS2ev3bc+4Hc9pBMYiRmfb51oPQmtJoVN8lGNssqckliWVQp5/Fx2k9hXl+ug1FR8t/42dGF7sgfEGqa44CgAO5faIGwQElcYBg49vSubxxMn09fekLlkG87gjJ4HaYx7QPn39TS/TOlPqb2y3ztJyYGPofWuFLlSJySaZ19YrMUBGT2+gj34k/7iPm7tG3OXwCNxkcn17e/yGJpvqPB2rtmTbYzzByBP2MkDv6etVzqvxLAIc7LgxA2zDBt08wOB9fXi3/EcqV0TH1El2i06PX2LF+3du3UCgl4mGkDykD8s8fICOYgfFn+IFzU+S0gS0DIn8R+ZB9c/WqY3v/5rwWNeliwRxquzKU3J2S1nruoLW/iXrhQMMAwBJyV2wAasHV+r23B3gEN6xKyCfL9QuPeqMZFeHcnk1aSCB181J3Gk17Jge5pKqyfgIKKKKoWCiiigCiiigF9DqjacOvIP39jVy0OreyU1ekaJMFZxPe28f3wao1SnQOr/AAHO5d9psOh7j1How5BrSEq0ykl5PoXwT4os61DC7Lgxctk/hP5h6qc5+feql/iZ4LKD4+mSQD51AJMe3y449PearrlFspq9I5HoyenJ3f6h3BwYMxALXLwX/iTuPwtaoLE4ZFMH6TyMfP272pxfKIu9Mycv34zTvS258zZk9oBMDj34/WZ9dH8Uf4bo4/adE2+07FiAZwzDAEiAsnHMfKs7Xp1ySwQlbRi5AMhQYLkYge8jg+hrqjlUloo4tC7aZYLMsifxqx8syeeHIz/P3pE6IPBRgwOCGO0iJySRgek+1XTxPp7TakW7MixbtIRg7RuU+f0YkkSx9YnFJX/CF4WRdRfjoeGtiTnEMFHbvNVWUniU9dDcBjacZOQRExM+kdx7xxXi+rJGAQZIIBBIgZ5PIz35+VSep0kFt9oKcDzBj3gwRgEED0/TDK5bYSEJEEiGIMgAmQpx2+eankRRHaq6cqO/YfWI71pvUUV9PpCcb0uAiSSGUooA7kFftFVDwv00X9Za3REyB5SJnygxgczPqPWrp4itl74C7Vt2gVSB+IDkyRxJ7Y+eK8r4jJV+n5/B0enWyAua3MYKqI/DALHlo7wIA9AT9PGn6x8Fty7twgblcriZIMDM+ledWig5GS20Ac/SkdN0S5rLx0tsizewwW7uUOkiSh/iI5iJwfQxhgg3TSIzcuRrfh7xeL1otDqQQsuwYEkSR5QdsCOYmRVJ/wAQelo7MTJuHKIqgEiQCQBJ/hjcZ+gBqL6X4X13Tb9t2XehZd4ssGMAhmB8skcifvANW/XTeZ7rH93s8oDIoAWSd1yWbJJkADj2k9/RUx5+isitccgIME85P8K4y3Pyg5qOvoJwZ/8AX6VYtbduXD8NSzCdwVGkMDww8onBMHMg1BdYsG20HnuIz9R2NXsihpeb0pI+/ArgBNJ3Hnjioutj7HGaTXKKKzLBRRRQBRRRQBRRRQBRRRQEv4f662mJBG+0340J/VT/AAsPX7yMVbW6Qty2NXoru5EIJQqS1tolQ4XO1o2H+HIzExndO+ldUu6e4LllyjRGOCDyrA4ZT6GRWkZ+5Vo1zwL4lvq5e1bItO6rdssSyST5mtH8Q8vIMmSuSBVh8Z9MbTahNXYysj4i/mWRKPgiDkSPRZDds66J4l090w4GmutBaCfhORmTmbZnv2zkTFatpOvAEJt+JZbAG184EQ0EPjv3jioenYRHdEHS1uH4VxrIu86e4f3XOQoaUGTEAj5VJdT8Ppp1N+zct6cbvQoCOyhrLKR/1Bh7V5fwxpL8zbaHJkEk7STJCmQQZ9Z+0Uafw262jpmZW08yTcd91v8A0gkQ4kccZPIqLJGKdO1FwLcZrbo7YNxAx/0ndaRD6GWDUx6l4YQsZtODjzBSbZzglkUQPkrRPtU94m8U2bFsWw9o3AMeYbVxBJnG3J5iag+m3Xsp8W1ddCfMzNb222JGNpfD8Dg1KbBzSeGxYf4m1w6iCQAVODG08sJIEnmOxzUFr/EjaVNlxCCu5QCkkNGd2IWCTg8+9Wy34mualTaIU6hSIa3j4gGcBpCtPYtkd6jutdAu64hbli7YdVnd8HdbuHvv2ODnt8pz355wcprZeLpGU9L/AH96C2wnNvcxChpxJJOzP2mtG6L1TUW3A1lr9o2Q6Fwtz4RJZgytbJJt5G2ciB6CED4QWxk6U2jAUXHv2VtnsSEd3JBEyG7H1qOHTriE/BvKAxOLS3nyc+RlCLungAQTGc10a8GZPdY8XtcRCbSySrbg7scRJFraVBnI3HE94qHbrSPba0bgi4+4Izm6RkAABxu2kjJn145pnrOjov8AnvcvsZkAhFtjJ85XcxaDwCx9ecR2pu6VbWwaW2WHLhTJA4kk59Sdo5HvUaJBtYbSllvAiJCsAoB7eVVzAA2gtjkwaqGrvm47O2JM/wDqjVXRJJyfSf5mmjuTzVtLsjvo7cuTgYH9814ooqjdlkqCiiioAUUUUAUUUUAUUUUAUUUUAUUUUAVMdD8UarS/5N5gvdDlT9Dj681D0VKbRDVmt9D/AMVbTEftdp7bcF7LHIgjIkEfc8cVahq+na1NqaprrEQqXNS1s98FSFn9eK+eqAam0KZufTvDWrsuTZsaW0siGCNecjtJAABj5+3vY26A95gL912b/UoAHuq7BmcivnbR9Xv2v8q/ct/7XZf5Gpez496gvGsun/cdx+7SanXuRs3pvDSpAAjaZDgBSPTP9809u6VWZSb94bf4Q5CxHde/zr5+P+I3Ujzq2+y//mmGq8Xay5+LU3DPYMQPsDFRS9xb9j6F1aaKzLXik4/zLhJwI3R6xPbufeqh1Tx7pLG5bCKRmIwP1An6YrFLmrduXJpEmn0jZbOueMGvHvHYdqrep1rvycegpvRTl7Dj7hRRRVSwUUUUAUUUUAUUUUB6tWmYwqlj6AE/youWyphgQfQgg1cvAV3ThLgu795YSU24SO4YZ836SO9IeOrliLQs7w5LFwxUwuNolffdz7cV0PD/ANXP+jNT+vi/9lXOmf8AI/8A2t8/T2P2r3+wXYn4VyI3TsaI9eOPepjp1z92pdm5PmjUHMkDKGJ5pbfCwrMqiIWNVA4xG7gk7YmuJzZvxRXm0rjlHHzVvl6etcuWHX8SMuYypGfTPerDcKxEMZjEaqAv/d7H7iovrbHcBLRtBg/EiZImLhJ9qmM22Q40R1FFFaFQooooAooooAooooAooooAooooAooooDk0TWgeCuraO1pSuo+GX3SNyqSBuOJIJE1N2eu9NCqCbJI2gnYvmjkmV5PJz2A9SRzPO06r8/YySaJqwfGQ6q6y3AtskQd1sTgRG4bTEHtzFe3vgDF3M7R+8sHORJ8n4e5YdszVHKnR0w+qKZXJomrNcvkTFxN2cm7ZIEGQMLzH3j5Vy3f2mN6xzi7a2nsIMGCAAft+ao5luJAabTPcJFtGcgSQqloHqYGBSVah4L1NhtO1rdbF4XWZmlDuHlg7WbYw2gAMMowPO4g07x1q7N3WXHsRthQSplSwGSpJO4cDd3IJzM1u4VFSvsyU7k410QKMQZBIPqDFcZiTJMn1NFFULnQ5iJMekmK9fGbjc0f7jRRQAbzfmb/uNeWYnkk/M1yigCiiigCiiigCiiigCiiigCiiigCiiigCiiigCiiigCiiigCuV2igOV2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s://encrypted-tbn2.gstatic.com/images?q=tbn:ANd9GcSTjnf2PgY3sdltdt_Hp00OGP4aVp-tpa3TP_3gtrfJIXleW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0338"/>
            <a:ext cx="5184576" cy="62215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7"/>
            <a:ext cx="32403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Наша планета названа Землей, однако на сушу приходится 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олько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четвертая часть поверхности, а все остальное – вода! Правильно было бы назвать ее планета Вода!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sz="quarter" idx="4294967295"/>
          </p:nvPr>
        </p:nvSpPr>
        <p:spPr>
          <a:xfrm>
            <a:off x="611560" y="620689"/>
            <a:ext cx="8064896" cy="2880320"/>
          </a:xfrm>
          <a:prstGeom prst="rect">
            <a:avLst/>
          </a:prstGeom>
        </p:spPr>
        <p:txBody>
          <a:bodyPr rtlCol="0">
            <a:normAutofit fontScale="40000" lnSpcReduction="20000"/>
          </a:bodyPr>
          <a:lstStyle/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Кристаллы </a:t>
            </a:r>
            <a:r>
              <a:rPr lang="ru-RU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влиянием чтения «</a:t>
            </a:r>
            <a:r>
              <a:rPr lang="ru-RU" sz="5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Басмала</a:t>
            </a:r>
            <a:r>
              <a:rPr lang="ru-RU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преобразовываются на очень красивые кристаллы.</a:t>
            </a: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Память </a:t>
            </a:r>
            <a:r>
              <a:rPr lang="ru-RU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 представляет собой один из видов скрытой энергии, которая может слышать, видеть, чувствовать, сохранять и переносить данные до степени содействия в укреплении иммунитета человека. И </a:t>
            </a:r>
            <a:r>
              <a:rPr lang="ru-RU" sz="5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 </a:t>
            </a:r>
            <a:r>
              <a:rPr lang="ru-RU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содействовать в лечении разных болезней.</a:t>
            </a: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1" name="Рисунок 13" descr="священная вода замз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140968"/>
            <a:ext cx="4680842" cy="33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3672408" cy="33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sz="quarter" idx="4294967295"/>
          </p:nvPr>
        </p:nvSpPr>
        <p:spPr>
          <a:xfrm>
            <a:off x="1187450" y="188913"/>
            <a:ext cx="6500813" cy="609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Водопроводная вода разных городов мира</a:t>
            </a:r>
          </a:p>
        </p:txBody>
      </p:sp>
      <p:pic>
        <p:nvPicPr>
          <p:cNvPr id="21507" name="Рисунок 4" descr="http://www.bibliotekar.ru/voda/18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1368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539750" y="3275013"/>
            <a:ext cx="87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Париж</a:t>
            </a:r>
          </a:p>
        </p:txBody>
      </p:sp>
      <p:pic>
        <p:nvPicPr>
          <p:cNvPr id="21509" name="Рисунок 6" descr="http://www.bibliotekar.ru/voda/18.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568325"/>
            <a:ext cx="1296988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2124075" y="3295650"/>
            <a:ext cx="979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Лондон</a:t>
            </a:r>
          </a:p>
        </p:txBody>
      </p:sp>
      <p:pic>
        <p:nvPicPr>
          <p:cNvPr id="21511" name="Рисунок 8" descr="http://www.bibliotekar.ru/voda/18.files/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574675"/>
            <a:ext cx="12954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Прямоугольник 9"/>
          <p:cNvSpPr>
            <a:spLocks noChangeArrowheads="1"/>
          </p:cNvSpPr>
          <p:nvPr/>
        </p:nvSpPr>
        <p:spPr bwMode="auto">
          <a:xfrm>
            <a:off x="3851275" y="3275013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Токио</a:t>
            </a:r>
          </a:p>
        </p:txBody>
      </p:sp>
      <p:pic>
        <p:nvPicPr>
          <p:cNvPr id="21513" name="Рисунок 10" descr="http://www.bibliotekar.ru/voda/18.files/image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620713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11"/>
          <p:cNvSpPr>
            <a:spLocks noChangeArrowheads="1"/>
          </p:cNvSpPr>
          <p:nvPr/>
        </p:nvSpPr>
        <p:spPr bwMode="auto">
          <a:xfrm>
            <a:off x="5724525" y="2420938"/>
            <a:ext cx="60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Рим</a:t>
            </a:r>
          </a:p>
        </p:txBody>
      </p:sp>
      <p:pic>
        <p:nvPicPr>
          <p:cNvPr id="21515" name="Рисунок 12" descr="http://www.bibliotekar.ru/voda/18.files/image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6207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Прямоугольник 13"/>
          <p:cNvSpPr>
            <a:spLocks noChangeArrowheads="1"/>
          </p:cNvSpPr>
          <p:nvPr/>
        </p:nvSpPr>
        <p:spPr bwMode="auto">
          <a:xfrm>
            <a:off x="7596188" y="2435225"/>
            <a:ext cx="1077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Венеция</a:t>
            </a:r>
          </a:p>
        </p:txBody>
      </p:sp>
      <p:pic>
        <p:nvPicPr>
          <p:cNvPr id="21517" name="Рисунок 14" descr="http://www.bibliotekar.ru/voda/18.files/image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3643313"/>
            <a:ext cx="236061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Прямоугольник 15"/>
          <p:cNvSpPr>
            <a:spLocks noChangeArrowheads="1"/>
          </p:cNvSpPr>
          <p:nvPr/>
        </p:nvSpPr>
        <p:spPr bwMode="auto">
          <a:xfrm>
            <a:off x="531813" y="5300663"/>
            <a:ext cx="1328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Вашингтон</a:t>
            </a:r>
          </a:p>
        </p:txBody>
      </p:sp>
      <p:pic>
        <p:nvPicPr>
          <p:cNvPr id="21519" name="Рисунок 16" descr="http://www.bibliotekar.ru/voda/18.files/image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1763" y="3663950"/>
            <a:ext cx="23606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Прямоугольник 17"/>
          <p:cNvSpPr>
            <a:spLocks noChangeArrowheads="1"/>
          </p:cNvSpPr>
          <p:nvPr/>
        </p:nvSpPr>
        <p:spPr bwMode="auto">
          <a:xfrm>
            <a:off x="3103563" y="5300663"/>
            <a:ext cx="123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Нью-Йорк</a:t>
            </a:r>
          </a:p>
        </p:txBody>
      </p:sp>
      <p:pic>
        <p:nvPicPr>
          <p:cNvPr id="21521" name="Рисунок 18" descr="http://www.bibliotekar.ru/voda/18.files/image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4613" y="2778125"/>
            <a:ext cx="2341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Прямоугольник 19"/>
          <p:cNvSpPr>
            <a:spLocks noChangeArrowheads="1"/>
          </p:cNvSpPr>
          <p:nvPr/>
        </p:nvSpPr>
        <p:spPr bwMode="auto">
          <a:xfrm>
            <a:off x="5838825" y="4292600"/>
            <a:ext cx="973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Сидней</a:t>
            </a:r>
          </a:p>
        </p:txBody>
      </p:sp>
      <p:pic>
        <p:nvPicPr>
          <p:cNvPr id="21523" name="Рисунок 20" descr="http://www.bibliotekar.ru/voda/18.files/image0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35563" y="4662488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Прямоугольник 21"/>
          <p:cNvSpPr>
            <a:spLocks noChangeArrowheads="1"/>
          </p:cNvSpPr>
          <p:nvPr/>
        </p:nvSpPr>
        <p:spPr bwMode="auto">
          <a:xfrm>
            <a:off x="5748338" y="6237288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Манаус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046288" y="106363"/>
            <a:ext cx="6240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Вредное воздействие электромагнитных волн</a:t>
            </a:r>
          </a:p>
        </p:txBody>
      </p:sp>
      <p:pic>
        <p:nvPicPr>
          <p:cNvPr id="22531" name="Рисунок 4" descr="http://www.bibliotekar.ru/voda/14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55613"/>
            <a:ext cx="223202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http://www.bibliotekar.ru/voda/14.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55613"/>
            <a:ext cx="23050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1908175" y="2874963"/>
            <a:ext cx="131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Телевизор</a:t>
            </a:r>
          </a:p>
        </p:txBody>
      </p:sp>
      <p:pic>
        <p:nvPicPr>
          <p:cNvPr id="22534" name="Рисунок 7" descr="http://www.bibliotekar.ru/voda/14.files/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3" y="3244850"/>
            <a:ext cx="2341562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8" descr="http://www.bibliotekar.ru/voda/14.files/image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3650" y="3244850"/>
            <a:ext cx="23336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Прямоугольник 9"/>
          <p:cNvSpPr>
            <a:spLocks noChangeArrowheads="1"/>
          </p:cNvSpPr>
          <p:nvPr/>
        </p:nvSpPr>
        <p:spPr bwMode="auto">
          <a:xfrm>
            <a:off x="2046288" y="5805488"/>
            <a:ext cx="137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Компьютер</a:t>
            </a:r>
          </a:p>
        </p:txBody>
      </p:sp>
      <p:pic>
        <p:nvPicPr>
          <p:cNvPr id="22537" name="Рисунок 10" descr="http://www.bibliotekar.ru/voda/14.files/image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55613"/>
            <a:ext cx="208756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1" descr="http://www.bibliotekar.ru/voda/14.files/image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455613"/>
            <a:ext cx="165576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Прямоугольник 12"/>
          <p:cNvSpPr>
            <a:spLocks noChangeArrowheads="1"/>
          </p:cNvSpPr>
          <p:nvPr/>
        </p:nvSpPr>
        <p:spPr bwMode="auto">
          <a:xfrm>
            <a:off x="5781675" y="2874963"/>
            <a:ext cx="2393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Мобильный телефон</a:t>
            </a:r>
          </a:p>
        </p:txBody>
      </p:sp>
      <p:pic>
        <p:nvPicPr>
          <p:cNvPr id="22540" name="Рисунок 13" descr="http://www.bibliotekar.ru/voda/14.files/image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3357563"/>
            <a:ext cx="2160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14" descr="http://www.bibliotekar.ru/voda/14.files/image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3357563"/>
            <a:ext cx="17287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Прямоугольник 15"/>
          <p:cNvSpPr>
            <a:spLocks noChangeArrowheads="1"/>
          </p:cNvSpPr>
          <p:nvPr/>
        </p:nvSpPr>
        <p:spPr bwMode="auto">
          <a:xfrm>
            <a:off x="6011863" y="5805488"/>
            <a:ext cx="240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Микроволновая печь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1619250" y="0"/>
            <a:ext cx="6192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Непревзойденная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красота природной воды</a:t>
            </a:r>
          </a:p>
        </p:txBody>
      </p:sp>
      <p:pic>
        <p:nvPicPr>
          <p:cNvPr id="24579" name="Рисунок 5" descr="http://www.bibliotekar.ru/voda/19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30257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269875" y="3897313"/>
            <a:ext cx="3414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Вода источника Сайдзё (Хиросима)</a:t>
            </a:r>
          </a:p>
        </p:txBody>
      </p:sp>
      <p:sp>
        <p:nvSpPr>
          <p:cNvPr id="24581" name="Прямоугольник 7"/>
          <p:cNvSpPr>
            <a:spLocks noChangeArrowheads="1"/>
          </p:cNvSpPr>
          <p:nvPr/>
        </p:nvSpPr>
        <p:spPr bwMode="auto">
          <a:xfrm>
            <a:off x="3995738" y="42211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Источник в Кита-Кома-Гуне (префектура Яманаси, Япония)</a:t>
            </a:r>
          </a:p>
        </p:txBody>
      </p:sp>
      <p:pic>
        <p:nvPicPr>
          <p:cNvPr id="24582" name="Рисунок 8" descr="http://www.bibliotekar.ru/voda/19.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76250"/>
            <a:ext cx="31686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79388" y="288925"/>
            <a:ext cx="517843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Симптомами обезвоживания организма являются: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сухая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кожа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(может сопровождаться зудом),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усталость,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плохая концентрация внимания, 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головные боли,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давления,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плохая работа почек,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сухой кашель,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боли в спине и суставах.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79388" y="2643182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Многолетние исследования крови под микроскопом доказали, что причина большинства современных болезней - в обезвоживании организма и последующем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закислении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крови.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Весь процесс нашей жизни - это процесс усыхания: человек, как любой овощ и фрукт при долгом хранении теряет свой внешний вид, становится сухим и  сморщенным. </a:t>
            </a: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179388" y="5373688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30мл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воды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кг веса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человека, 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некипяченой воды в день.</a:t>
            </a:r>
          </a:p>
        </p:txBody>
      </p:sp>
      <p:pic>
        <p:nvPicPr>
          <p:cNvPr id="1331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528763"/>
            <a:ext cx="28575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468312" y="476250"/>
            <a:ext cx="835215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Именно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окружающая нас вода, подобно компьютеру раскрывает биологическую программу. Но и изменить ее может только вода. Она изначально не только дает жизнь и всегда позитивна. Существует и мертвая вода.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1932 году было открыто что в природе кроме обычной воды, существует и тяжелая. Выделенный из нее дейтерий послужил для создания водородной бомбы.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Существует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своеобразный оборот взаимодействия воды и человека. И если Человек думает позитивно о воде, то и Вода в свою очередь будет нести жизнь и здоровье. Зависит от того какое отношение к «дающей жизнь» – зависит и будущее всего.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483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00504"/>
            <a:ext cx="5184576" cy="274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948447"/>
              </p:ext>
            </p:extLst>
          </p:nvPr>
        </p:nvGraphicFramePr>
        <p:xfrm>
          <a:off x="3419872" y="1412776"/>
          <a:ext cx="5544615" cy="5383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5256583"/>
              </a:tblGrid>
              <a:tr h="50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содержится в растениях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необходима для начала и продолжения жизни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горячая замерзает быстрее, чем холодная при определенных условиях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может подниматься вверх без посторонней помощи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теплая  поднимается вверх быстрее холодной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вода  зрительно увеличивает предметы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долго сохраняет тепло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расширяется при замерзании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может менять свои свойства под воздействием информации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692696"/>
            <a:ext cx="4291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Заключение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265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6237288" cy="1112838"/>
          </a:xfrm>
          <a:prstGeom prst="rect">
            <a:avLst/>
          </a:prstGeo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dirty="0" smtClean="0"/>
              <a:t>Чаще пейте простую воду !!!                               </a:t>
            </a:r>
            <a:r>
              <a:rPr lang="en-US" dirty="0" smtClean="0"/>
              <a:t>P.S.</a:t>
            </a:r>
            <a:r>
              <a:rPr lang="ru-RU" dirty="0" smtClean="0"/>
              <a:t> Чистую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04813"/>
            <a:ext cx="40481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2881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341438"/>
            <a:ext cx="50069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357563"/>
            <a:ext cx="4819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3500438"/>
            <a:ext cx="4775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052736"/>
            <a:ext cx="4486275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CrbdpQC58WuxxvuqDTnBIq0Kj_BNBTnKBGvn_QNTJR26l8IQ6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536504" cy="56166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476672"/>
            <a:ext cx="34221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Воде была дана волшебная власть стать соком жизни на Земле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76671"/>
            <a:ext cx="5581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5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4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85729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Цель </a:t>
            </a:r>
            <a:r>
              <a:rPr lang="ru-RU" sz="3600" b="1" dirty="0" smtClean="0"/>
              <a:t>исследования -  </a:t>
            </a:r>
            <a:r>
              <a:rPr lang="ru-RU" sz="3600" b="1" dirty="0"/>
              <a:t>доказать,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что </a:t>
            </a:r>
            <a:r>
              <a:rPr lang="ru-RU" sz="3600" b="1" dirty="0"/>
              <a:t>вода необы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/>
              <a:t>ное </a:t>
            </a:r>
            <a:r>
              <a:rPr lang="ru-RU" sz="3600" b="1" dirty="0" smtClean="0"/>
              <a:t>вещество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4865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o1.imgsmail.ru/imgpreview?key=http%3A//sitewater.ru/images/arctic_ocean_bg2.jpg&amp;mb=imgdb_preview_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53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Объект исследования - вода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AQEBAPDxAPDw8PDw8NDw8PEBAQDw8PFBAVFBQQFBQXGyYeFxkjGRQUHy8gIygpLCwsFR4xNTAqNSYrLCkBCQoKDgwOGg8PGi0kHBwpKSwsKSkpKSksLCkpKSwsLCwpKSkpLCwpLCwsLCwpKSksKiwsLCwsLCkpKSwsLCksLP/AABEIAMkA+wMBIgACEQEDEQH/xAAbAAACAwEBAQAAAAAAAAAAAAACAwEEBQAGB//EAEYQAAEDAQMIBQgFDAIDAAAAAAEAAgMRBBIhEzFBUWFxkaEFMoGxwRQiQlKC0eHwBmKSotIHFRYjU1RjcoOjssIz8UNz8v/EABsBAAMBAQEBAQAAAAAAAAAAAAIDBAEFAAYH/8QALxEAAwACAAMGBQMFAQAAAAAAAAECAxEEEkEhMVFhkfAFE3Gx0RSB4RUiocHxMv/aAAwDAQACEQMRAD8A+foghUhcU/T0EpAUBShGIMFFVLU1Qm8wwFMa9Vr6kSLHIPMXA5TVVBMjbKgcnizVdeSMohc9Zynh5cuVW+iEq3lN0PcEBQh9VNFp7R1EJYpJXVWntC3BLKa5AQiR7QtcjIQlGC0AVBKkoCiQqmQoqoJQFyLQiq0GXIS5ASoqi0JdhFyAlcShJRJCqrYLigqiKGiImZqLqoarqqfR2+YYHKbyTeU31mjfmDbyi8gvLqr2jeYJdVDVTVePbJBRByWpXtGqhoeVN5LBUgodDEw1yhcsDDa5FeSwiCxo0MFEAgDkV9Ce0ddQPC4yIC5akYQhK4lQUaApglLKYhIRonpCnBLKeQluajTJrkUUKMhCQjJmgSUJKMhDREKewSoREKKLRbRoLil3119T6OtzoIqCovLqrQdkgoqoEQXjUwqqaoQiCEYiVK4BSAsGJHBEFwCMNQtjpkgBEApDVNELY5SRRciuqbqzYXKAuKO6oovbPcoshCmkIS1bsByLooomEKKIti+UWQoITCEJC0ByLIQEJtFF1FsRU7EFqEtVgtQFqJMTWMRdUEJpahLUWxDgUQhup11RdRbFOGdRcuvrqrBm0SpCgIgsYaQQCIBQEQCFjpRICIBcEQQj5RwCMBQAmNCBsomTgEYC4BNZGltlEyA1ia2FWI4FZZZ0msgZSECPydX2wo8ilPKZszDZ0t0C1jClugWrKe2ZDo0BatKSzqtJAnTeze8pkKCE8xICxN5hbkVRRRMLVFwrdi2hdFBCMsQ3EWwGgChITTEVGSK3aFORBaouK0IFxgW86F/K2Vbi66rBjUXFvMe+SZ4RBCEQTjmyEEYCEI2oGUSiQjCEIwhY+USEQCgI2hAyiUE0IwFDQmMaltlcIONiuwwpcEavxRqbJYxvRMcSuWSwvkcGRsc9xzNaKnfuV/oDoB9qkut81jaGSQjBo1bSdAX0vozoqKzsuRNDR6Ts7nnW46VzM3EKezqcTj/ik8N/ZPbXh4fX8HjLD+T6ZwBleyL6o/WO5UHNabfyeQ0xmlJ2BgHcV6xA91FBXEX4nzd/FOKt/wDrX0SPG2n8n4H/ABzGup7BTiD4Lz3SX0cngxeyrfXZ5ze3SO1fS5JFWkeVk8Xc9/aV4PifES/7nteZ8nfAkPs69x059HAQZIW0Od0YGB2tGg7F5ZzF0sXEK1tH0nD8VOadyZMlmSnWcBakjVXdEq5yMo5jOdGhLFo+To22LYmfNSAdoyxZiU1nR5OhbENgVxllok1xOu4TWU8+OinHQi/NRC9G2FcWDUlfqqA+YzzrrGBoVaWzHUvTPiGpJdZxqCZPEMNWeYdZTqKDyQ6ivSvs+wJWS2Jy4kZznhQiCgKQuuzkyEEYQhGEA+QgiCEIwhZRIQRtQBMagZRCDCfC1JarUASqfYVz3F2zsWhZYC9zWtFXOcGtGsk0AVSAL1n0EsQfag45omOk9o+a3vJ7Fzc18qbJeLzfJxVfgj3XQ3RbbNC2JucYvd67znd86AFeXIH76Lh1W+0/Oqp3Tqu9gyT0VOW2qZqb1TlbXMkVRTjxz1JfbkBtuxIfGQkvfRB3lk45fcWXW1eV6csYD77RRr8SNTtPHPxWzI9ULcbzSKbeCqwNzWzo8Kvl3tGA6zoPJFewXAhdPnZ1nkZWZZE5kFNATg4LrwQOmxTpsgNUlQ6QJLpTrWJNmDS8BLdKN6B9oA0VVZ9tOoBHMNhJFh0p1IL1VUdbjrSX2rWnLExqk0HEa0GUaqLZwU0SN1ouTQWjwwRBcGog1fQMgmSQEYUAIgEDHyiQiCgBEAhHyggmNQAI2oGUShjVbgVRoVuFJsqXcaMK9x+T6l6c6bsQ7KuXhYXL1P0LtwZM9pPXjw3tNe4lcbj4dYaS99pzficO+HpL32n0S8lSVKp+XDWu8uGtfKrHR8WsVLoPMKEwnQEry4a13lw1ouWg+W/AXLA8pPkDirXlw1rvLhrTFVroNVZF3IqfmkqZuiRceToY4/dKteXDWqfTPSgbZ5jXHJuaN7hdHejh5KpLzDis1UkurPnz7SVWktxGldK5UZyvrIhH2yxzosO6SOtIf0q7WqEqSVXOGTHjlGh+c3esnR9JHWsYqBIQjeCWKco3vLa7UQtB1LANqdrQm1P1of04p6RvSWjcFVfMNJKyTM46ShvFHODR5UkaD7U0bUv84qg4qE1Yp6gvKEJWajxRtkj1FUQUYKc4JpzvwXoX2ui+tyTBkvrcB71QaUxpS3HmPnJsvtZDrdwHvTG2eLW7gPeqDSnxPSql+JQmXmWKI+k7gPens6MjPpO4fFVYnK9A5TW6XUYmw2dEM9c/Z+KezoZvrn7PxRxFXIipLyX4g1dLqV2dC/xD9n4rQ6O+j7y8XJaOGINz4pkS3fo/13HUPFQ5+IyTLe/sQcTxOSIbT+wkfR21fvH3B71P6N2r94+4PxL1LXJgK4z43L5eiOA/iGby9F+Dyf6NWr94/tj8S79G7V+8f2x+Jetquqs/W5fL0QP9RzeXovweS/Ru1fvH9sfiUfo5av25+wPxL11VBcvfrcvl6I3+oZvL0R5A/R21/tz9gfiVTpD6PWgsN+Y3QQeoKV0ekvcFyqdIGsbxraU3HxuTmXd6Ibj+IZeZd3oj5w/oL+KPs/FJf0EP2o+yt6RqqyNXanPfj9j6CeIt97+xiP6Bb+05FJf0Iz1+RWvJGq0sSpnNfiUK2+plu6Jj9fkUp3RsXr8irssSrSQKmbrxPOis6wReuOfuSnWSP1xxTZIVWfCny2+oDs42dmsH2glmNvy4KHQpTok5fUF5GE4N1cwhvN1c0pzEN1M0B81+BVBRApQKMFUNHKmhzSmtKQCmNKW0WRQ5pToykNKawpTRZFF2JyvQlZsRV2FylyIemacJV2IrNhdvV2FyguQaNCJy3egpKE59C8/E9bHQ8tHEaxrFFzs87lnL4ud42eqjlw26M6e06Fn2e0YnNhnxHJW8q3WdmfHiFx6xHzVrTH8FBclMIOFDXPmHvXPeRq7cKcUp4wNDSll1EGXAGjZt5oHTDPpzY0I5LFDCSCc/fwVa0y+adx1qXy7lStUvmncc+Cfjx9pTjjtRhyKs4K08qu8jXguvJ34ZXe1JfGrZ+aJbmaad6fLHK9Ge+FLdAFecBpphjik14V1UT1TPOyjJZxpqq8llatR7c+LsNYNB2qnI0a67qp8WwOcz5LGN2hVnWZaDySaY5s2YFIkboGfwVM0z3MZ0kPzVKyavSdnz2JbiPkhUKme5jzoKMFKBRg/OKvZy5oc0o2uSWn5xTGlA0VRQ9pTWFV2lNYfnBKaLIotxO+aFXYnfOKz4ztHaQrUTtGHI+CntFKZpwu+ccVcjJ+T8FmQvFc4Ha3xCuRSN1jsLD4KO5CbNSJ3zTHuWnYJg044DaSMe4rEZK0aQN/8A8LQslooahwG4PHMNUOSNokzTuWj1lmtlfSBrm85te9XYnl1RUGmPWaCvPw2wtwLi0E9Z167xu1V+OcnM7KE+pHK4cnNqudeE+dy4tM1CbtLw01FCwDfWuKljjvFMP1YNNtQVmyWrQ5poNDorTUdhKY3HFrX0+rHJ2Yl6nrF4ieR9S2+0DC9qp1Xg80t8ufEkEY+a807aqsXOpWunFuDXb89Eh8mhpe7WCIz3LFiDmEOtEhz14gtHis+eR1DgDuz+CLK1wDW7Q4x1ruVG0uArVorq/U3e5VY8euwtxY+0ryP2OpWmY+5A4j/u9XdRA80GDXeziPuiirvmwwwP1rv4VZMb7jqpFmSQ00AZs9D3JN6uY4jbn2JAtBwLna6DOObQoNo1Xc9QXSBtOzSmrG0efYTfJwppp6JIptrgudIKYltBh2oHztGlrsKZ8EnLDOKEgZvOpn1ggDgmKdgNkyEnAE0wxAIrtSZ3gDSaeldKF9rNbxpqAqad/ggdKDUnVpvA07E5S0DsEu1Gmnq4c1WfoqcM9Th3oCa1zkHPg4+KF7cMMRjgfNw4c1Sp0e2BM/Tp14470BeNLSTvK6/Q0NRud/3VTl9V6n8nwTUgXR5dECgCIH5qukc5MMOTA4JIKMOQtD5oe07k1p3cPiqzH7U0O+apbRXjtFprlZik28gqbTtTYpAD1gPnck0iuaNSKY+sRuaT3FW4LVoJd25NveVlNkaPTGOxx7grUM4zX3HdlR3KW48hvMbDJ6euRrGSPzwVuAk1o6Suij2R8zRY0NppgHg0zhzpB4FaFltVBVsdpP8A6ZH92TqpLh9ELyN6ejZs1ocGgOL89BemaCe0upRaDLe5go9r2t15aItOr/yBYkPSgpdcbQw1xL57WK7HNZGrENvjGBdddnvZW0vLt1Y6hS1D8Pfqc3JjdPtRsR2xwILAwAjM2Wh3eY7xUvlvUyl0tFaB8t+n2pgVmyTgsqBPICczbVaGnaA3JomRMcBSx2jWDK+W0DtAdTi1JcdWvt+RHIu/8fku5dgGHk8Y03pBw82avJEJmXcX2YDWX4YbXSKoHNbSlmjNM1WTR90Xiq73WgHzLG5oz3mMArucWtKH5e/5f8mqN/y0WZpq437OW62MfKDtwf4qibSMbr4QMxdk4mcnSBLlMwN58bYwc7iLRe+0DdPFV3Wx+IDyWjPUyU5eJTpxlcY/AGW1tr/ysprFacA8pbrS12aUPGyM94r3pUtuJOE8TNl53g7wUGcnPPC7VUvqexoCpUe/aKtBX8Sb1NYbGHk9tUozt6peR2C9yzJRlkJIyseGgNLqcSlyTuGBtTQBj5obn3Agpyj37QDHumcc8j6DTf8AhgkSznODU5q32V43wVX8rLj5s146CBODwBUOtUlaOlfTY19eJJKasehbGGbCgZLjpykTmg/a8VXktLagFrzTM0vwHZfUP6RoKGWXZfdLQ7KBo70kTsqWmR4P8NshFe9OmX1X3FNj/KGUxYSa5i5x73FIMza0IaPbirzCRIAMHOdUZy5057LpbglSTMGYg9srTxupqj6i+YsukBOZlBpq3N7JNeCS6caHs+8qxnJzNfvL5HA7gGqDJrY4nXfmH+iYoB+YjLRAoVIVZGmFVED81QKVgxMcHD5KMPG3l7khpTATqQtFEWWGkba7wE1rsc5PtBVWOO3gmNkdorzS2imbNCKQk+beO8inerd6b1W00G8wHmVkhzj1mE7aPVqO9TzY2Da4U5khT3JTN+/aL4tUgxLXYaaupyBCvWW2vrUMB2m4RzAWRHaXg4mNvawjnWisNjBxdPZ210uF6m+60pFwuq+4e9o3I55Xg3CyP+XJM75geSvWZtuANGvtDaY3Z5XBo3NlWA1knVZJlG+tCxzW/fDE+DoKdxrkL9c14i8ezK4qWpXVpft/KJ7XZvs15r+TZabZmpawDqM7mNG6tVY8ltbqDyi0yA5o2Wa3XTsJo2vFY7+gLQzB0ccA05SSOA/5qPIHA3SLM/aLaHDjeISXMvua9F/sXST7VS/wb56HmHnXJQdP66dknYzLOPcqFrs8TXfrTaI36j5TfO/rUVB3RjAQS1jvqxW1rh2lkRorDmRkG5Z4KjC8+1Wt5G680IFLT79/TX+6BlUtN9q8tflgSWdpxIDhoMrre0jtIAVO0XD5rbwGkCSctrvcR3KbT0dGc76uGfJ5R1Nl57vBU7Q2JowbOR9aRjAfuKmJXRsphdRj5I2ijn3fqicn/Y0VZ9os+Ncqf5XuLeOCE2thwa2bdlx4sokSSDSZKaaWi9xAbTkqZjx36hMl8lnPUZK47x/tVDQ+iHjZlWDk2irSWmPM1jTte4u5ANCryWiuBMbdjI2N5gKhQ/8AoqqSNGS3Boo6Iu3yyV5CgVZs0Zqck32rSG9+JVS8waanT5sbv9kBnHotcfZA7kxY10+7/IiqRamtcYHUibTQHucT20Sw57x5kBunOWNrX2jVI8ukZgW3QfRczPxCWbWToY32R7imKH7Yisi8S40yigbHSmt+bhSiN8tqGLiGjT55fxoSRyWeytDg0/02uP8AlUJZfrjbvyRHct5Nvp7/AHEu/r/gu5aTQX4+iWPuncbxQ5B5ztb25MH7xqqRlaMAG11094qhyrv4faAj5H0BeRAhSoCkIxaJopFEDVK8GmMDlwO1CEQQjE2G07fFNDnaK9i6FWn5ktstx421vYhtocMC4jfiU6KdwxvP7LvvSynwJda13DZmt62Gy3u9dx2UaU2K1O0F42gBJlWjZv8AjCTWku4dM0+pWktj9L3HeWo4YXPxaQdZJiFO28Fbg6wTbV127kl3rsSN5PFgxdDSUBL47p0NmY8jexpLuSmWyxtwv36aD+qaD7Taqjaet2p58EL5urPKdFqCzXsQ2w0H7W0hvLKAngly2cgmtmicPXibM9nskuoUuDTuVGTP2r0y2+/7/kW50+Zls2dud0TgNAIoP8wgbYA/GNpOu9RoG4hxVU6dyr2nqp6l+J5tJb0aEhY0UdFCTtlmc7gKhUnAE9W4NTb57wqbFYd1SmKOXqBNcw4Psrc8c8rtV4NbyFVXntkRwZZzH/WceRVMJ46qZyJdvb6sRzc3d2APnFOo+v8APhwolEnPRwGwHvSioCcpJayNjfKngUDpaarxpwqkF51HgnDMlR6US0hdJ9i2CJCMaubuq1GLUw9dsj/6h8apUyXqR8qZLdOXpDXzN9FjhvId/ql3jr+78FoQ9RVisVdBt4mkm33/A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hAQEBAPDxAPDw8PDw8NDw8PEBAQDw8PFBAVFBQQFBQXGyYeFxkjGRQUHy8gIygpLCwsFR4xNTAqNSYrLCkBCQoKDgwOGg8PGi0kHBwpKSwsKSkpKSksLCkpKSwsLCwpKSkpLCwpLCwsLCwpKSksKiwsLCwsLCkpKSwsLCksLP/AABEIAMkA+wMBIgACEQEDEQH/xAAbAAACAwEBAQAAAAAAAAAAAAACAwEEBQAGB//EAEYQAAEDAQMIBQgFDAIDAAAAAAEAAgMRBBIhEzFBUWFxkaEFMoGxwRQiQlKC0eHwBmKSotIHFRYjU1RjcoOjssIz8UNz8v/EABsBAAMBAQEBAQAAAAAAAAAAAAIDBAEFAAYH/8QALxEAAwACAAMGBQMFAQAAAAAAAAECAxEEEkEhMVFhkfAFE3Gx0RSB4RUiocHxMv/aAAwDAQACEQMRAD8A+foghUhcU/T0EpAUBShGIMFFVLU1Qm8wwFMa9Vr6kSLHIPMXA5TVVBMjbKgcnizVdeSMohc9Zynh5cuVW+iEq3lN0PcEBQh9VNFp7R1EJYpJXVWntC3BLKa5AQiR7QtcjIQlGC0AVBKkoCiQqmQoqoJQFyLQiq0GXIS5ASoqi0JdhFyAlcShJRJCqrYLigqiKGiImZqLqoarqqfR2+YYHKbyTeU31mjfmDbyi8gvLqr2jeYJdVDVTVePbJBRByWpXtGqhoeVN5LBUgodDEw1yhcsDDa5FeSwiCxo0MFEAgDkV9Ce0ddQPC4yIC5akYQhK4lQUaApglLKYhIRonpCnBLKeQluajTJrkUUKMhCQjJmgSUJKMhDREKewSoREKKLRbRoLil3119T6OtzoIqCovLqrQdkgoqoEQXjUwqqaoQiCEYiVK4BSAsGJHBEFwCMNQtjpkgBEApDVNELY5SRRciuqbqzYXKAuKO6oovbPcoshCmkIS1bsByLooomEKKIti+UWQoITCEJC0ByLIQEJtFF1FsRU7EFqEtVgtQFqJMTWMRdUEJpahLUWxDgUQhup11RdRbFOGdRcuvrqrBm0SpCgIgsYaQQCIBQEQCFjpRICIBcEQQj5RwCMBQAmNCBsomTgEYC4BNZGltlEyA1ia2FWI4FZZZ0msgZSECPydX2wo8ilPKZszDZ0t0C1jClugWrKe2ZDo0BatKSzqtJAnTeze8pkKCE8xICxN5hbkVRRRMLVFwrdi2hdFBCMsQ3EWwGgChITTEVGSK3aFORBaouK0IFxgW86F/K2Vbi66rBjUXFvMe+SZ4RBCEQTjmyEEYCEI2oGUSiQjCEIwhY+USEQCgI2hAyiUE0IwFDQmMaltlcIONiuwwpcEavxRqbJYxvRMcSuWSwvkcGRsc9xzNaKnfuV/oDoB9qkut81jaGSQjBo1bSdAX0vozoqKzsuRNDR6Ts7nnW46VzM3EKezqcTj/ik8N/ZPbXh4fX8HjLD+T6ZwBleyL6o/WO5UHNabfyeQ0xmlJ2BgHcV6xA91FBXEX4nzd/FOKt/wDrX0SPG2n8n4H/ABzGup7BTiD4Lz3SX0cngxeyrfXZ5ze3SO1fS5JFWkeVk8Xc9/aV4PifES/7nteZ8nfAkPs69x059HAQZIW0Od0YGB2tGg7F5ZzF0sXEK1tH0nD8VOadyZMlmSnWcBakjVXdEq5yMo5jOdGhLFo+To22LYmfNSAdoyxZiU1nR5OhbENgVxllok1xOu4TWU8+OinHQi/NRC9G2FcWDUlfqqA+YzzrrGBoVaWzHUvTPiGpJdZxqCZPEMNWeYdZTqKDyQ6ivSvs+wJWS2Jy4kZznhQiCgKQuuzkyEEYQhGEA+QgiCEIwhZRIQRtQBMagZRCDCfC1JarUASqfYVz3F2zsWhZYC9zWtFXOcGtGsk0AVSAL1n0EsQfag45omOk9o+a3vJ7Fzc18qbJeLzfJxVfgj3XQ3RbbNC2JucYvd67znd86AFeXIH76Lh1W+0/Oqp3Tqu9gyT0VOW2qZqb1TlbXMkVRTjxz1JfbkBtuxIfGQkvfRB3lk45fcWXW1eV6csYD77RRr8SNTtPHPxWzI9ULcbzSKbeCqwNzWzo8Kvl3tGA6zoPJFewXAhdPnZ1nkZWZZE5kFNATg4LrwQOmxTpsgNUlQ6QJLpTrWJNmDS8BLdKN6B9oA0VVZ9tOoBHMNhJFh0p1IL1VUdbjrSX2rWnLExqk0HEa0GUaqLZwU0SN1ouTQWjwwRBcGog1fQMgmSQEYUAIgEDHyiQiCgBEAhHyggmNQAI2oGUShjVbgVRoVuFJsqXcaMK9x+T6l6c6bsQ7KuXhYXL1P0LtwZM9pPXjw3tNe4lcbj4dYaS99pzficO+HpL32n0S8lSVKp+XDWu8uGtfKrHR8WsVLoPMKEwnQEry4a13lw1ouWg+W/AXLA8pPkDirXlw1rvLhrTFVroNVZF3IqfmkqZuiRceToY4/dKteXDWqfTPSgbZ5jXHJuaN7hdHejh5KpLzDis1UkurPnz7SVWktxGldK5UZyvrIhH2yxzosO6SOtIf0q7WqEqSVXOGTHjlGh+c3esnR9JHWsYqBIQjeCWKco3vLa7UQtB1LANqdrQm1P1of04p6RvSWjcFVfMNJKyTM46ShvFHODR5UkaD7U0bUv84qg4qE1Yp6gvKEJWajxRtkj1FUQUYKc4JpzvwXoX2ui+tyTBkvrcB71QaUxpS3HmPnJsvtZDrdwHvTG2eLW7gPeqDSnxPSql+JQmXmWKI+k7gPens6MjPpO4fFVYnK9A5TW6XUYmw2dEM9c/Z+KezoZvrn7PxRxFXIipLyX4g1dLqV2dC/xD9n4rQ6O+j7y8XJaOGINz4pkS3fo/13HUPFQ5+IyTLe/sQcTxOSIbT+wkfR21fvH3B71P6N2r94+4PxL1LXJgK4z43L5eiOA/iGby9F+Dyf6NWr94/tj8S79G7V+8f2x+Jetquqs/W5fL0QP9RzeXovweS/Ru1fvH9sfiUfo5av25+wPxL11VBcvfrcvl6I3+oZvL0R5A/R21/tz9gfiVTpD6PWgsN+Y3QQeoKV0ekvcFyqdIGsbxraU3HxuTmXd6Ibj+IZeZd3oj5w/oL+KPs/FJf0EP2o+yt6RqqyNXanPfj9j6CeIt97+xiP6Bb+05FJf0Iz1+RWvJGq0sSpnNfiUK2+plu6Jj9fkUp3RsXr8irssSrSQKmbrxPOis6wReuOfuSnWSP1xxTZIVWfCny2+oDs42dmsH2glmNvy4KHQpTok5fUF5GE4N1cwhvN1c0pzEN1M0B81+BVBRApQKMFUNHKmhzSmtKQCmNKW0WRQ5pToykNKawpTRZFF2JyvQlZsRV2FylyIemacJV2IrNhdvV2FyguQaNCJy3egpKE59C8/E9bHQ8tHEaxrFFzs87lnL4ud42eqjlw26M6e06Fn2e0YnNhnxHJW8q3WdmfHiFx6xHzVrTH8FBclMIOFDXPmHvXPeRq7cKcUp4wNDSll1EGXAGjZt5oHTDPpzY0I5LFDCSCc/fwVa0y+adx1qXy7lStUvmncc+Cfjx9pTjjtRhyKs4K08qu8jXguvJ34ZXe1JfGrZ+aJbmaad6fLHK9Ge+FLdAFecBpphjik14V1UT1TPOyjJZxpqq8llatR7c+LsNYNB2qnI0a67qp8WwOcz5LGN2hVnWZaDySaY5s2YFIkboGfwVM0z3MZ0kPzVKyavSdnz2JbiPkhUKme5jzoKMFKBRg/OKvZy5oc0o2uSWn5xTGlA0VRQ9pTWFV2lNYfnBKaLIotxO+aFXYnfOKz4ztHaQrUTtGHI+CntFKZpwu+ccVcjJ+T8FmQvFc4Ha3xCuRSN1jsLD4KO5CbNSJ3zTHuWnYJg044DaSMe4rEZK0aQN/8A8LQslooahwG4PHMNUOSNokzTuWj1lmtlfSBrm85te9XYnl1RUGmPWaCvPw2wtwLi0E9Z167xu1V+OcnM7KE+pHK4cnNqudeE+dy4tM1CbtLw01FCwDfWuKljjvFMP1YNNtQVmyWrQ5poNDorTUdhKY3HFrX0+rHJ2Yl6nrF4ieR9S2+0DC9qp1Xg80t8ufEkEY+a807aqsXOpWunFuDXb89Eh8mhpe7WCIz3LFiDmEOtEhz14gtHis+eR1DgDuz+CLK1wDW7Q4x1ruVG0uArVorq/U3e5VY8euwtxY+0ryP2OpWmY+5A4j/u9XdRA80GDXeziPuiirvmwwwP1rv4VZMb7jqpFmSQ00AZs9D3JN6uY4jbn2JAtBwLna6DOObQoNo1Xc9QXSBtOzSmrG0efYTfJwppp6JIptrgudIKYltBh2oHztGlrsKZ8EnLDOKEgZvOpn1ggDgmKdgNkyEnAE0wxAIrtSZ3gDSaeldKF9rNbxpqAqad/ggdKDUnVpvA07E5S0DsEu1Gmnq4c1WfoqcM9Th3oCa1zkHPg4+KF7cMMRjgfNw4c1Sp0e2BM/Tp14470BeNLSTvK6/Q0NRud/3VTl9V6n8nwTUgXR5dECgCIH5qukc5MMOTA4JIKMOQtD5oe07k1p3cPiqzH7U0O+apbRXjtFprlZik28gqbTtTYpAD1gPnck0iuaNSKY+sRuaT3FW4LVoJd25NveVlNkaPTGOxx7grUM4zX3HdlR3KW48hvMbDJ6euRrGSPzwVuAk1o6Suij2R8zRY0NppgHg0zhzpB4FaFltVBVsdpP8A6ZH92TqpLh9ELyN6ejZs1ocGgOL89BemaCe0upRaDLe5go9r2t15aItOr/yBYkPSgpdcbQw1xL57WK7HNZGrENvjGBdddnvZW0vLt1Y6hS1D8Pfqc3JjdPtRsR2xwILAwAjM2Wh3eY7xUvlvUyl0tFaB8t+n2pgVmyTgsqBPICczbVaGnaA3JomRMcBSx2jWDK+W0DtAdTi1JcdWvt+RHIu/8fku5dgGHk8Y03pBw82avJEJmXcX2YDWX4YbXSKoHNbSlmjNM1WTR90Xiq73WgHzLG5oz3mMArucWtKH5e/5f8mqN/y0WZpq437OW62MfKDtwf4qibSMbr4QMxdk4mcnSBLlMwN58bYwc7iLRe+0DdPFV3Wx+IDyWjPUyU5eJTpxlcY/AGW1tr/ysprFacA8pbrS12aUPGyM94r3pUtuJOE8TNl53g7wUGcnPPC7VUvqexoCpUe/aKtBX8Sb1NYbGHk9tUozt6peR2C9yzJRlkJIyseGgNLqcSlyTuGBtTQBj5obn3Agpyj37QDHumcc8j6DTf8AhgkSznODU5q32V43wVX8rLj5s146CBODwBUOtUlaOlfTY19eJJKasehbGGbCgZLjpykTmg/a8VXktLagFrzTM0vwHZfUP6RoKGWXZfdLQ7KBo70kTsqWmR4P8NshFe9OmX1X3FNj/KGUxYSa5i5x73FIMza0IaPbirzCRIAMHOdUZy5057LpbglSTMGYg9srTxupqj6i+YsukBOZlBpq3N7JNeCS6caHs+8qxnJzNfvL5HA7gGqDJrY4nXfmH+iYoB+YjLRAoVIVZGmFVED81QKVgxMcHD5KMPG3l7khpTATqQtFEWWGkba7wE1rsc5PtBVWOO3gmNkdorzS2imbNCKQk+beO8inerd6b1W00G8wHmVkhzj1mE7aPVqO9TzY2Da4U5khT3JTN+/aL4tUgxLXYaaupyBCvWW2vrUMB2m4RzAWRHaXg4mNvawjnWisNjBxdPZ210uF6m+60pFwuq+4e9o3I55Xg3CyP+XJM75geSvWZtuANGvtDaY3Z5XBo3NlWA1knVZJlG+tCxzW/fDE+DoKdxrkL9c14i8ezK4qWpXVpft/KJ7XZvs15r+TZabZmpawDqM7mNG6tVY8ltbqDyi0yA5o2Wa3XTsJo2vFY7+gLQzB0ccA05SSOA/5qPIHA3SLM/aLaHDjeISXMvua9F/sXST7VS/wb56HmHnXJQdP66dknYzLOPcqFrs8TXfrTaI36j5TfO/rUVB3RjAQS1jvqxW1rh2lkRorDmRkG5Z4KjC8+1Wt5G680IFLT79/TX+6BlUtN9q8tflgSWdpxIDhoMrre0jtIAVO0XD5rbwGkCSctrvcR3KbT0dGc76uGfJ5R1Nl57vBU7Q2JowbOR9aRjAfuKmJXRsphdRj5I2ijn3fqicn/Y0VZ9os+Ncqf5XuLeOCE2thwa2bdlx4sokSSDSZKaaWi9xAbTkqZjx36hMl8lnPUZK47x/tVDQ+iHjZlWDk2irSWmPM1jTte4u5ANCryWiuBMbdjI2N5gKhQ/8AoqqSNGS3Boo6Iu3yyV5CgVZs0Zqck32rSG9+JVS8waanT5sbv9kBnHotcfZA7kxY10+7/IiqRamtcYHUibTQHucT20Sw57x5kBunOWNrX2jVI8ukZgW3QfRczPxCWbWToY32R7imKH7Yisi8S40yigbHSmt+bhSiN8tqGLiGjT55fxoSRyWeytDg0/02uP8AlUJZfrjbvyRHct5Nvp7/AHEu/r/gu5aTQX4+iWPuncbxQ5B5ztb25MH7xqqRlaMAG11094qhyrv4faAj5H0BeRAhSoCkIxaJopFEDVK8GmMDlwO1CEQQjE2G07fFNDnaK9i6FWn5ktstx421vYhtocMC4jfiU6KdwxvP7LvvSynwJda13DZmt62Gy3u9dx2UaU2K1O0F42gBJlWjZv8AjCTWku4dM0+pWktj9L3HeWo4YXPxaQdZJiFO28Fbg6wTbV127kl3rsSN5PFgxdDSUBL47p0NmY8jexpLuSmWyxtwv36aD+qaD7Taqjaet2p58EL5urPKdFqCzXsQ2w0H7W0hvLKAngly2cgmtmicPXibM9nskuoUuDTuVGTP2r0y2+/7/kW50+Zls2dud0TgNAIoP8wgbYA/GNpOu9RoG4hxVU6dyr2nqp6l+J5tJb0aEhY0UdFCTtlmc7gKhUnAE9W4NTb57wqbFYd1SmKOXqBNcw4Psrc8c8rtV4NbyFVXntkRwZZzH/WceRVMJ46qZyJdvb6sRzc3d2APnFOo+v8APhwolEnPRwGwHvSioCcpJayNjfKngUDpaarxpwqkF51HgnDMlR6US0hdJ9i2CJCMaubuq1GLUw9dsj/6h8apUyXqR8qZLdOXpDXzN9FjhvId/ql3jr+78FoQ9RVisVdBt4mkm33/A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hAQEBAPDxAPDw8PDw8NDw8PEBAQDw8PFBAVFBQQFBQXGyYeFxkjGRQUHy8gIygpLCwsFR4xNTAqNSYrLCkBCQoKDgwOGg8PGi0kHBwpKSwsKSkpKSksLCkpKSwsLCwpKSkpLCwpLCwsLCwpKSksKiwsLCwsLCkpKSwsLCksLP/AABEIAMkA+wMBIgACEQEDEQH/xAAbAAACAwEBAQAAAAAAAAAAAAACAwEEBQAGB//EAEYQAAEDAQMIBQgFDAIDAAAAAAEAAgMRBBIhEzFBUWFxkaEFMoGxwRQiQlKC0eHwBmKSotIHFRYjU1RjcoOjssIz8UNz8v/EABsBAAMBAQEBAQAAAAAAAAAAAAIDBAEFAAYH/8QALxEAAwACAAMGBQMFAQAAAAAAAAECAxEEEkEhMVFhkfAFE3Gx0RSB4RUiocHxMv/aAAwDAQACEQMRAD8A+foghUhcU/T0EpAUBShGIMFFVLU1Qm8wwFMa9Vr6kSLHIPMXA5TVVBMjbKgcnizVdeSMohc9Zynh5cuVW+iEq3lN0PcEBQh9VNFp7R1EJYpJXVWntC3BLKa5AQiR7QtcjIQlGC0AVBKkoCiQqmQoqoJQFyLQiq0GXIS5ASoqi0JdhFyAlcShJRJCqrYLigqiKGiImZqLqoarqqfR2+YYHKbyTeU31mjfmDbyi8gvLqr2jeYJdVDVTVePbJBRByWpXtGqhoeVN5LBUgodDEw1yhcsDDa5FeSwiCxo0MFEAgDkV9Ce0ddQPC4yIC5akYQhK4lQUaApglLKYhIRonpCnBLKeQluajTJrkUUKMhCQjJmgSUJKMhDREKewSoREKKLRbRoLil3119T6OtzoIqCovLqrQdkgoqoEQXjUwqqaoQiCEYiVK4BSAsGJHBEFwCMNQtjpkgBEApDVNELY5SRRciuqbqzYXKAuKO6oovbPcoshCmkIS1bsByLooomEKKIti+UWQoITCEJC0ByLIQEJtFF1FsRU7EFqEtVgtQFqJMTWMRdUEJpahLUWxDgUQhup11RdRbFOGdRcuvrqrBm0SpCgIgsYaQQCIBQEQCFjpRICIBcEQQj5RwCMBQAmNCBsomTgEYC4BNZGltlEyA1ia2FWI4FZZZ0msgZSECPydX2wo8ilPKZszDZ0t0C1jClugWrKe2ZDo0BatKSzqtJAnTeze8pkKCE8xICxN5hbkVRRRMLVFwrdi2hdFBCMsQ3EWwGgChITTEVGSK3aFORBaouK0IFxgW86F/K2Vbi66rBjUXFvMe+SZ4RBCEQTjmyEEYCEI2oGUSiQjCEIwhY+USEQCgI2hAyiUE0IwFDQmMaltlcIONiuwwpcEavxRqbJYxvRMcSuWSwvkcGRsc9xzNaKnfuV/oDoB9qkut81jaGSQjBo1bSdAX0vozoqKzsuRNDR6Ts7nnW46VzM3EKezqcTj/ik8N/ZPbXh4fX8HjLD+T6ZwBleyL6o/WO5UHNabfyeQ0xmlJ2BgHcV6xA91FBXEX4nzd/FOKt/wDrX0SPG2n8n4H/ABzGup7BTiD4Lz3SX0cngxeyrfXZ5ze3SO1fS5JFWkeVk8Xc9/aV4PifES/7nteZ8nfAkPs69x059HAQZIW0Od0YGB2tGg7F5ZzF0sXEK1tH0nD8VOadyZMlmSnWcBakjVXdEq5yMo5jOdGhLFo+To22LYmfNSAdoyxZiU1nR5OhbENgVxllok1xOu4TWU8+OinHQi/NRC9G2FcWDUlfqqA+YzzrrGBoVaWzHUvTPiGpJdZxqCZPEMNWeYdZTqKDyQ6ivSvs+wJWS2Jy4kZznhQiCgKQuuzkyEEYQhGEA+QgiCEIwhZRIQRtQBMagZRCDCfC1JarUASqfYVz3F2zsWhZYC9zWtFXOcGtGsk0AVSAL1n0EsQfag45omOk9o+a3vJ7Fzc18qbJeLzfJxVfgj3XQ3RbbNC2JucYvd67znd86AFeXIH76Lh1W+0/Oqp3Tqu9gyT0VOW2qZqb1TlbXMkVRTjxz1JfbkBtuxIfGQkvfRB3lk45fcWXW1eV6csYD77RRr8SNTtPHPxWzI9ULcbzSKbeCqwNzWzo8Kvl3tGA6zoPJFewXAhdPnZ1nkZWZZE5kFNATg4LrwQOmxTpsgNUlQ6QJLpTrWJNmDS8BLdKN6B9oA0VVZ9tOoBHMNhJFh0p1IL1VUdbjrSX2rWnLExqk0HEa0GUaqLZwU0SN1ouTQWjwwRBcGog1fQMgmSQEYUAIgEDHyiQiCgBEAhHyggmNQAI2oGUShjVbgVRoVuFJsqXcaMK9x+T6l6c6bsQ7KuXhYXL1P0LtwZM9pPXjw3tNe4lcbj4dYaS99pzficO+HpL32n0S8lSVKp+XDWu8uGtfKrHR8WsVLoPMKEwnQEry4a13lw1ouWg+W/AXLA8pPkDirXlw1rvLhrTFVroNVZF3IqfmkqZuiRceToY4/dKteXDWqfTPSgbZ5jXHJuaN7hdHejh5KpLzDis1UkurPnz7SVWktxGldK5UZyvrIhH2yxzosO6SOtIf0q7WqEqSVXOGTHjlGh+c3esnR9JHWsYqBIQjeCWKco3vLa7UQtB1LANqdrQm1P1of04p6RvSWjcFVfMNJKyTM46ShvFHODR5UkaD7U0bUv84qg4qE1Yp6gvKEJWajxRtkj1FUQUYKc4JpzvwXoX2ui+tyTBkvrcB71QaUxpS3HmPnJsvtZDrdwHvTG2eLW7gPeqDSnxPSql+JQmXmWKI+k7gPens6MjPpO4fFVYnK9A5TW6XUYmw2dEM9c/Z+KezoZvrn7PxRxFXIipLyX4g1dLqV2dC/xD9n4rQ6O+j7y8XJaOGINz4pkS3fo/13HUPFQ5+IyTLe/sQcTxOSIbT+wkfR21fvH3B71P6N2r94+4PxL1LXJgK4z43L5eiOA/iGby9F+Dyf6NWr94/tj8S79G7V+8f2x+Jetquqs/W5fL0QP9RzeXovweS/Ru1fvH9sfiUfo5av25+wPxL11VBcvfrcvl6I3+oZvL0R5A/R21/tz9gfiVTpD6PWgsN+Y3QQeoKV0ekvcFyqdIGsbxraU3HxuTmXd6Ibj+IZeZd3oj5w/oL+KPs/FJf0EP2o+yt6RqqyNXanPfj9j6CeIt97+xiP6Bb+05FJf0Iz1+RWvJGq0sSpnNfiUK2+plu6Jj9fkUp3RsXr8irssSrSQKmbrxPOis6wReuOfuSnWSP1xxTZIVWfCny2+oDs42dmsH2glmNvy4KHQpTok5fUF5GE4N1cwhvN1c0pzEN1M0B81+BVBRApQKMFUNHKmhzSmtKQCmNKW0WRQ5pToykNKawpTRZFF2JyvQlZsRV2FylyIemacJV2IrNhdvV2FyguQaNCJy3egpKE59C8/E9bHQ8tHEaxrFFzs87lnL4ud42eqjlw26M6e06Fn2e0YnNhnxHJW8q3WdmfHiFx6xHzVrTH8FBclMIOFDXPmHvXPeRq7cKcUp4wNDSll1EGXAGjZt5oHTDPpzY0I5LFDCSCc/fwVa0y+adx1qXy7lStUvmncc+Cfjx9pTjjtRhyKs4K08qu8jXguvJ34ZXe1JfGrZ+aJbmaad6fLHK9Ge+FLdAFecBpphjik14V1UT1TPOyjJZxpqq8llatR7c+LsNYNB2qnI0a67qp8WwOcz5LGN2hVnWZaDySaY5s2YFIkboGfwVM0z3MZ0kPzVKyavSdnz2JbiPkhUKme5jzoKMFKBRg/OKvZy5oc0o2uSWn5xTGlA0VRQ9pTWFV2lNYfnBKaLIotxO+aFXYnfOKz4ztHaQrUTtGHI+CntFKZpwu+ccVcjJ+T8FmQvFc4Ha3xCuRSN1jsLD4KO5CbNSJ3zTHuWnYJg044DaSMe4rEZK0aQN/8A8LQslooahwG4PHMNUOSNokzTuWj1lmtlfSBrm85te9XYnl1RUGmPWaCvPw2wtwLi0E9Z167xu1V+OcnM7KE+pHK4cnNqudeE+dy4tM1CbtLw01FCwDfWuKljjvFMP1YNNtQVmyWrQ5poNDorTUdhKY3HFrX0+rHJ2Yl6nrF4ieR9S2+0DC9qp1Xg80t8ufEkEY+a807aqsXOpWunFuDXb89Eh8mhpe7WCIz3LFiDmEOtEhz14gtHis+eR1DgDuz+CLK1wDW7Q4x1ruVG0uArVorq/U3e5VY8euwtxY+0ryP2OpWmY+5A4j/u9XdRA80GDXeziPuiirvmwwwP1rv4VZMb7jqpFmSQ00AZs9D3JN6uY4jbn2JAtBwLna6DOObQoNo1Xc9QXSBtOzSmrG0efYTfJwppp6JIptrgudIKYltBh2oHztGlrsKZ8EnLDOKEgZvOpn1ggDgmKdgNkyEnAE0wxAIrtSZ3gDSaeldKF9rNbxpqAqad/ggdKDUnVpvA07E5S0DsEu1Gmnq4c1WfoqcM9Th3oCa1zkHPg4+KF7cMMRjgfNw4c1Sp0e2BM/Tp14470BeNLSTvK6/Q0NRud/3VTl9V6n8nwTUgXR5dECgCIH5qukc5MMOTA4JIKMOQtD5oe07k1p3cPiqzH7U0O+apbRXjtFprlZik28gqbTtTYpAD1gPnck0iuaNSKY+sRuaT3FW4LVoJd25NveVlNkaPTGOxx7grUM4zX3HdlR3KW48hvMbDJ6euRrGSPzwVuAk1o6Suij2R8zRY0NppgHg0zhzpB4FaFltVBVsdpP8A6ZH92TqpLh9ELyN6ejZs1ocGgOL89BemaCe0upRaDLe5go9r2t15aItOr/yBYkPSgpdcbQw1xL57WK7HNZGrENvjGBdddnvZW0vLt1Y6hS1D8Pfqc3JjdPtRsR2xwILAwAjM2Wh3eY7xUvlvUyl0tFaB8t+n2pgVmyTgsqBPICczbVaGnaA3JomRMcBSx2jWDK+W0DtAdTi1JcdWvt+RHIu/8fku5dgGHk8Y03pBw82avJEJmXcX2YDWX4YbXSKoHNbSlmjNM1WTR90Xiq73WgHzLG5oz3mMArucWtKH5e/5f8mqN/y0WZpq437OW62MfKDtwf4qibSMbr4QMxdk4mcnSBLlMwN58bYwc7iLRe+0DdPFV3Wx+IDyWjPUyU5eJTpxlcY/AGW1tr/ysprFacA8pbrS12aUPGyM94r3pUtuJOE8TNl53g7wUGcnPPC7VUvqexoCpUe/aKtBX8Sb1NYbGHk9tUozt6peR2C9yzJRlkJIyseGgNLqcSlyTuGBtTQBj5obn3Agpyj37QDHumcc8j6DTf8AhgkSznODU5q32V43wVX8rLj5s146CBODwBUOtUlaOlfTY19eJJKasehbGGbCgZLjpykTmg/a8VXktLagFrzTM0vwHZfUP6RoKGWXZfdLQ7KBo70kTsqWmR4P8NshFe9OmX1X3FNj/KGUxYSa5i5x73FIMza0IaPbirzCRIAMHOdUZy5057LpbglSTMGYg9srTxupqj6i+YsukBOZlBpq3N7JNeCS6caHs+8qxnJzNfvL5HA7gGqDJrY4nXfmH+iYoB+YjLRAoVIVZGmFVED81QKVgxMcHD5KMPG3l7khpTATqQtFEWWGkba7wE1rsc5PtBVWOO3gmNkdorzS2imbNCKQk+beO8inerd6b1W00G8wHmVkhzj1mE7aPVqO9TzY2Da4U5khT3JTN+/aL4tUgxLXYaaupyBCvWW2vrUMB2m4RzAWRHaXg4mNvawjnWisNjBxdPZ210uF6m+60pFwuq+4e9o3I55Xg3CyP+XJM75geSvWZtuANGvtDaY3Z5XBo3NlWA1knVZJlG+tCxzW/fDE+DoKdxrkL9c14i8ezK4qWpXVpft/KJ7XZvs15r+TZabZmpawDqM7mNG6tVY8ltbqDyi0yA5o2Wa3XTsJo2vFY7+gLQzB0ccA05SSOA/5qPIHA3SLM/aLaHDjeISXMvua9F/sXST7VS/wb56HmHnXJQdP66dknYzLOPcqFrs8TXfrTaI36j5TfO/rUVB3RjAQS1jvqxW1rh2lkRorDmRkG5Z4KjC8+1Wt5G680IFLT79/TX+6BlUtN9q8tflgSWdpxIDhoMrre0jtIAVO0XD5rbwGkCSctrvcR3KbT0dGc76uGfJ5R1Nl57vBU7Q2JowbOR9aRjAfuKmJXRsphdRj5I2ijn3fqicn/Y0VZ9os+Ncqf5XuLeOCE2thwa2bdlx4sokSSDSZKaaWi9xAbTkqZjx36hMl8lnPUZK47x/tVDQ+iHjZlWDk2irSWmPM1jTte4u5ANCryWiuBMbdjI2N5gKhQ/8AoqqSNGS3Boo6Iu3yyV5CgVZs0Zqck32rSG9+JVS8waanT5sbv9kBnHotcfZA7kxY10+7/IiqRamtcYHUibTQHucT20Sw57x5kBunOWNrX2jVI8ukZgW3QfRczPxCWbWToY32R7imKH7Yisi8S40yigbHSmt+bhSiN8tqGLiGjT55fxoSRyWeytDg0/02uP8AlUJZfrjbvyRHct5Nvp7/AHEu/r/gu5aTQX4+iWPuncbxQ5B5ztb25MH7xqqRlaMAG11094qhyrv4faAj5H0BeRAhSoCkIxaJopFEDVK8GmMDlwO1CEQQjE2G07fFNDnaK9i6FWn5ktstx421vYhtocMC4jfiU6KdwxvP7LvvSynwJda13DZmt62Gy3u9dx2UaU2K1O0F42gBJlWjZv8AjCTWku4dM0+pWktj9L3HeWo4YXPxaQdZJiFO28Fbg6wTbV127kl3rsSN5PFgxdDSUBL47p0NmY8jexpLuSmWyxtwv36aD+qaD7Taqjaet2p58EL5urPKdFqCzXsQ2w0H7W0hvLKAngly2cgmtmicPXibM9nskuoUuDTuVGTP2r0y2+/7/kW50+Zls2dud0TgNAIoP8wgbYA/GNpOu9RoG4hxVU6dyr2nqp6l+J5tJb0aEhY0UdFCTtlmc7gKhUnAE9W4NTb57wqbFYd1SmKOXqBNcw4Psrc8c8rtV4NbyFVXntkRwZZzH/WceRVMJ46qZyJdvb6sRzc3d2APnFOo+v8APhwolEnPRwGwHvSioCcpJayNjfKngUDpaarxpwqkF51HgnDMlR6US0hdJ9i2CJCMaubuq1GLUw9dsj/6h8apUyXqR8qZLdOXpDXzN9FjhvId/ql3jr+78FoQ9RVisVdBt4mkm33/AL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www.stihi.ru/pics/2009/05/22/4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40466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Прекрасно и невоспроизводимо многообразие красок солнечного заката,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золотых и багряных переливов, торжественны и нежны краски небосвода при восходе солнца.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06896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Безгранично многообразие жизни. Она всюду на нашей планете. Но жизнь есть только там, где есть вода. Нет живого существа, если нет воды.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0431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62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Вода – это великий художник. Безгранично многообразие жизни. Она всюду на нашей планете.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 живого существа, если нет воды.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1" y="2420888"/>
            <a:ext cx="463921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24847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lyubimzi.ru/wp-content/uploads/2012/08/12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4608512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2844" y="4249982"/>
            <a:ext cx="878687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живые организмы более чем на 60% состоят из воды: растения – 75-93%, 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рыбы – примерно на 70%, животные более чем на 60%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317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Химическое вещество – ВОДА Изучить презентацию, проделать опыты дома, составить кроссворд из 7-10 слов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«Воде была дана волшебная власть стать соком жизни на Земле».</dc:title>
  <dc:creator>Марина</dc:creator>
  <cp:lastModifiedBy>Валентина</cp:lastModifiedBy>
  <cp:revision>52</cp:revision>
  <dcterms:created xsi:type="dcterms:W3CDTF">2013-12-14T11:57:48Z</dcterms:created>
  <dcterms:modified xsi:type="dcterms:W3CDTF">2020-06-01T05:01:45Z</dcterms:modified>
</cp:coreProperties>
</file>