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72" r:id="rId10"/>
    <p:sldId id="263" r:id="rId11"/>
    <p:sldId id="264" r:id="rId12"/>
    <p:sldId id="265" r:id="rId13"/>
    <p:sldId id="267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04EAF4-1119-4F2E-9C47-FF81DA24479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D5DAEE-BB6C-4765-B42B-37103E8E0FD6}">
      <dgm:prSet/>
      <dgm:spPr/>
      <dgm:t>
        <a:bodyPr/>
        <a:lstStyle/>
        <a:p>
          <a:endParaRPr lang="ru-RU" sz="1500" dirty="0"/>
        </a:p>
      </dgm:t>
    </dgm:pt>
    <dgm:pt modelId="{B03AF0BB-18FA-48ED-8E35-0A64EC0C8870}" type="sibTrans" cxnId="{EE045725-D7B5-4A11-9502-2C1476F0A08C}">
      <dgm:prSet/>
      <dgm:spPr/>
      <dgm:t>
        <a:bodyPr/>
        <a:lstStyle/>
        <a:p>
          <a:endParaRPr lang="ru-RU"/>
        </a:p>
      </dgm:t>
    </dgm:pt>
    <dgm:pt modelId="{9D289E68-DF23-4BA1-8A97-FA70B605445D}" type="parTrans" cxnId="{EE045725-D7B5-4A11-9502-2C1476F0A08C}">
      <dgm:prSet/>
      <dgm:spPr/>
      <dgm:t>
        <a:bodyPr/>
        <a:lstStyle/>
        <a:p>
          <a:endParaRPr lang="ru-RU"/>
        </a:p>
      </dgm:t>
    </dgm:pt>
    <dgm:pt modelId="{E061F3A5-8993-4D1D-B17F-0C4DD74F0C32}">
      <dgm:prSet phldrT="[Текст]" phldr="1"/>
      <dgm:spPr/>
      <dgm:t>
        <a:bodyPr/>
        <a:lstStyle/>
        <a:p>
          <a:endParaRPr lang="ru-RU" sz="1500" dirty="0"/>
        </a:p>
      </dgm:t>
    </dgm:pt>
    <dgm:pt modelId="{CCB3440C-7A0C-4C13-84EA-91C059B31C52}" type="sibTrans" cxnId="{E6F77FA2-F588-4256-8598-CC3BFA1ADF1C}">
      <dgm:prSet/>
      <dgm:spPr/>
      <dgm:t>
        <a:bodyPr/>
        <a:lstStyle/>
        <a:p>
          <a:endParaRPr lang="ru-RU"/>
        </a:p>
      </dgm:t>
    </dgm:pt>
    <dgm:pt modelId="{7D25FB3A-8C8B-46F9-BBDA-6D5E05867C8D}" type="parTrans" cxnId="{E6F77FA2-F588-4256-8598-CC3BFA1ADF1C}">
      <dgm:prSet/>
      <dgm:spPr/>
      <dgm:t>
        <a:bodyPr/>
        <a:lstStyle/>
        <a:p>
          <a:endParaRPr lang="ru-RU"/>
        </a:p>
      </dgm:t>
    </dgm:pt>
    <dgm:pt modelId="{125EB6ED-0FFD-4009-A3A9-F64FAC192E79}">
      <dgm:prSet/>
      <dgm:spPr/>
      <dgm:t>
        <a:bodyPr/>
        <a:lstStyle/>
        <a:p>
          <a:endParaRPr lang="ru-RU" sz="1500" dirty="0"/>
        </a:p>
      </dgm:t>
    </dgm:pt>
    <dgm:pt modelId="{8FC88390-2623-4C51-9E76-F450D1FCD54C}" type="sibTrans" cxnId="{2BFD6DA1-203F-41CE-89E9-44BEC87A73BD}">
      <dgm:prSet/>
      <dgm:spPr/>
      <dgm:t>
        <a:bodyPr/>
        <a:lstStyle/>
        <a:p>
          <a:endParaRPr lang="ru-RU"/>
        </a:p>
      </dgm:t>
    </dgm:pt>
    <dgm:pt modelId="{BA3E648B-E2F8-4873-9BB9-97BF59F4370B}" type="parTrans" cxnId="{2BFD6DA1-203F-41CE-89E9-44BEC87A73BD}">
      <dgm:prSet/>
      <dgm:spPr/>
      <dgm:t>
        <a:bodyPr/>
        <a:lstStyle/>
        <a:p>
          <a:endParaRPr lang="ru-RU"/>
        </a:p>
      </dgm:t>
    </dgm:pt>
    <dgm:pt modelId="{DADE0CFB-28FD-4275-8F9E-1DB33F62F926}">
      <dgm:prSet phldrT="[Текст]" custT="1"/>
      <dgm:spPr/>
      <dgm:t>
        <a:bodyPr/>
        <a:lstStyle/>
        <a:p>
          <a:r>
            <a:rPr lang="ru-RU" sz="2400" dirty="0" smtClean="0"/>
            <a:t>мелкое хищение государственного или общественного имущества;</a:t>
          </a:r>
          <a:endParaRPr lang="ru-RU" sz="2400" dirty="0"/>
        </a:p>
      </dgm:t>
    </dgm:pt>
    <dgm:pt modelId="{B6E41352-15A6-494C-B274-26717E4EC851}" type="sibTrans" cxnId="{1C06401B-333C-4082-8068-E9D55921B119}">
      <dgm:prSet/>
      <dgm:spPr/>
      <dgm:t>
        <a:bodyPr/>
        <a:lstStyle/>
        <a:p>
          <a:endParaRPr lang="ru-RU"/>
        </a:p>
      </dgm:t>
    </dgm:pt>
    <dgm:pt modelId="{B505C257-7B0A-4DBB-B013-E288EBDA4A4A}" type="parTrans" cxnId="{1C06401B-333C-4082-8068-E9D55921B119}">
      <dgm:prSet/>
      <dgm:spPr/>
      <dgm:t>
        <a:bodyPr/>
        <a:lstStyle/>
        <a:p>
          <a:endParaRPr lang="ru-RU"/>
        </a:p>
      </dgm:t>
    </dgm:pt>
    <dgm:pt modelId="{0BE11A94-13E4-423E-B8CD-11805D4679A5}">
      <dgm:prSet phldrT="[Текст]"/>
      <dgm:spPr/>
      <dgm:t>
        <a:bodyPr/>
        <a:lstStyle/>
        <a:p>
          <a:r>
            <a:rPr lang="ru-RU" dirty="0" smtClean="0"/>
            <a:t>Против государственной собственности</a:t>
          </a:r>
          <a:endParaRPr lang="ru-RU" dirty="0"/>
        </a:p>
      </dgm:t>
    </dgm:pt>
    <dgm:pt modelId="{519A7E42-FC43-415C-9F08-438579FC7FC9}" type="sibTrans" cxnId="{429D2853-5B83-4AA8-A0E6-A6842A907E7B}">
      <dgm:prSet/>
      <dgm:spPr/>
      <dgm:t>
        <a:bodyPr/>
        <a:lstStyle/>
        <a:p>
          <a:endParaRPr lang="ru-RU"/>
        </a:p>
      </dgm:t>
    </dgm:pt>
    <dgm:pt modelId="{9DD9DB92-BA18-4545-B5B3-A63718CACC06}" type="parTrans" cxnId="{429D2853-5B83-4AA8-A0E6-A6842A907E7B}">
      <dgm:prSet/>
      <dgm:spPr/>
      <dgm:t>
        <a:bodyPr/>
        <a:lstStyle/>
        <a:p>
          <a:endParaRPr lang="ru-RU"/>
        </a:p>
      </dgm:t>
    </dgm:pt>
    <dgm:pt modelId="{66D648E6-ACC6-4894-BE6F-33FA1C9CDF6C}">
      <dgm:prSet phldrT="[Текст]" custT="1"/>
      <dgm:spPr/>
      <dgm:t>
        <a:bodyPr/>
        <a:lstStyle/>
        <a:p>
          <a:r>
            <a:rPr lang="ru-RU" sz="2400" dirty="0" smtClean="0"/>
            <a:t> уклонение от возмещения имущественного ущерба и др. </a:t>
          </a:r>
          <a:endParaRPr lang="ru-RU" sz="2400" dirty="0"/>
        </a:p>
      </dgm:t>
    </dgm:pt>
    <dgm:pt modelId="{C44C9D13-7EF0-46B9-B3EC-866F3368D7B8}" type="parTrans" cxnId="{D7C38CEE-CD34-402F-AD83-2C2D60918C55}">
      <dgm:prSet/>
      <dgm:spPr/>
      <dgm:t>
        <a:bodyPr/>
        <a:lstStyle/>
        <a:p>
          <a:endParaRPr lang="ru-RU"/>
        </a:p>
      </dgm:t>
    </dgm:pt>
    <dgm:pt modelId="{428FE631-3387-4FFA-8C3B-04938EAF3609}" type="sibTrans" cxnId="{D7C38CEE-CD34-402F-AD83-2C2D60918C55}">
      <dgm:prSet/>
      <dgm:spPr/>
      <dgm:t>
        <a:bodyPr/>
        <a:lstStyle/>
        <a:p>
          <a:endParaRPr lang="ru-RU"/>
        </a:p>
      </dgm:t>
    </dgm:pt>
    <dgm:pt modelId="{FA9F68A5-7F52-4302-AF0C-EADB55ED2222}" type="pres">
      <dgm:prSet presAssocID="{BC04EAF4-1119-4F2E-9C47-FF81DA24479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3CE584B-C760-4D1D-A8AF-75D809D01C3D}" type="pres">
      <dgm:prSet presAssocID="{0BE11A94-13E4-423E-B8CD-11805D4679A5}" presName="linNode" presStyleCnt="0"/>
      <dgm:spPr/>
    </dgm:pt>
    <dgm:pt modelId="{9958B1DD-CB30-4C64-AEA5-0467D1B4930C}" type="pres">
      <dgm:prSet presAssocID="{0BE11A94-13E4-423E-B8CD-11805D4679A5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54A07-343A-414B-8122-4D354D21A353}" type="pres">
      <dgm:prSet presAssocID="{0BE11A94-13E4-423E-B8CD-11805D4679A5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15C758-FE3F-48B2-92FC-B02205B24587}" type="presOf" srcId="{66D648E6-ACC6-4894-BE6F-33FA1C9CDF6C}" destId="{14654A07-343A-414B-8122-4D354D21A353}" srcOrd="0" destOrd="1" presId="urn:microsoft.com/office/officeart/2005/8/layout/vList6"/>
    <dgm:cxn modelId="{F6169577-F389-4C03-B981-75B76062D72B}" type="presOf" srcId="{0BE11A94-13E4-423E-B8CD-11805D4679A5}" destId="{9958B1DD-CB30-4C64-AEA5-0467D1B4930C}" srcOrd="0" destOrd="0" presId="urn:microsoft.com/office/officeart/2005/8/layout/vList6"/>
    <dgm:cxn modelId="{6F4D3A2F-64F1-4651-8DED-1BFB1789EDD5}" type="presOf" srcId="{E061F3A5-8993-4D1D-B17F-0C4DD74F0C32}" destId="{14654A07-343A-414B-8122-4D354D21A353}" srcOrd="0" destOrd="4" presId="urn:microsoft.com/office/officeart/2005/8/layout/vList6"/>
    <dgm:cxn modelId="{E6F77FA2-F588-4256-8598-CC3BFA1ADF1C}" srcId="{0BE11A94-13E4-423E-B8CD-11805D4679A5}" destId="{E061F3A5-8993-4D1D-B17F-0C4DD74F0C32}" srcOrd="4" destOrd="0" parTransId="{7D25FB3A-8C8B-46F9-BBDA-6D5E05867C8D}" sibTransId="{CCB3440C-7A0C-4C13-84EA-91C059B31C52}"/>
    <dgm:cxn modelId="{C9D3F63E-EF59-4530-88B8-5CEA4BB613D7}" type="presOf" srcId="{125EB6ED-0FFD-4009-A3A9-F64FAC192E79}" destId="{14654A07-343A-414B-8122-4D354D21A353}" srcOrd="0" destOrd="2" presId="urn:microsoft.com/office/officeart/2005/8/layout/vList6"/>
    <dgm:cxn modelId="{D7C38CEE-CD34-402F-AD83-2C2D60918C55}" srcId="{0BE11A94-13E4-423E-B8CD-11805D4679A5}" destId="{66D648E6-ACC6-4894-BE6F-33FA1C9CDF6C}" srcOrd="1" destOrd="0" parTransId="{C44C9D13-7EF0-46B9-B3EC-866F3368D7B8}" sibTransId="{428FE631-3387-4FFA-8C3B-04938EAF3609}"/>
    <dgm:cxn modelId="{A627C7DA-5E02-40A2-8C95-C6AA58A1B3A2}" type="presOf" srcId="{BC04EAF4-1119-4F2E-9C47-FF81DA24479C}" destId="{FA9F68A5-7F52-4302-AF0C-EADB55ED2222}" srcOrd="0" destOrd="0" presId="urn:microsoft.com/office/officeart/2005/8/layout/vList6"/>
    <dgm:cxn modelId="{2BFD6DA1-203F-41CE-89E9-44BEC87A73BD}" srcId="{0BE11A94-13E4-423E-B8CD-11805D4679A5}" destId="{125EB6ED-0FFD-4009-A3A9-F64FAC192E79}" srcOrd="2" destOrd="0" parTransId="{BA3E648B-E2F8-4873-9BB9-97BF59F4370B}" sibTransId="{8FC88390-2623-4C51-9E76-F450D1FCD54C}"/>
    <dgm:cxn modelId="{1C06401B-333C-4082-8068-E9D55921B119}" srcId="{0BE11A94-13E4-423E-B8CD-11805D4679A5}" destId="{DADE0CFB-28FD-4275-8F9E-1DB33F62F926}" srcOrd="0" destOrd="0" parTransId="{B505C257-7B0A-4DBB-B013-E288EBDA4A4A}" sibTransId="{B6E41352-15A6-494C-B274-26717E4EC851}"/>
    <dgm:cxn modelId="{429D2853-5B83-4AA8-A0E6-A6842A907E7B}" srcId="{BC04EAF4-1119-4F2E-9C47-FF81DA24479C}" destId="{0BE11A94-13E4-423E-B8CD-11805D4679A5}" srcOrd="0" destOrd="0" parTransId="{9DD9DB92-BA18-4545-B5B3-A63718CACC06}" sibTransId="{519A7E42-FC43-415C-9F08-438579FC7FC9}"/>
    <dgm:cxn modelId="{C9881E27-DA68-4E9C-956B-0A2CA13DE21D}" type="presOf" srcId="{5FD5DAEE-BB6C-4765-B42B-37103E8E0FD6}" destId="{14654A07-343A-414B-8122-4D354D21A353}" srcOrd="0" destOrd="3" presId="urn:microsoft.com/office/officeart/2005/8/layout/vList6"/>
    <dgm:cxn modelId="{95DDF46B-8CF8-490D-B444-16F076FB4ED2}" type="presOf" srcId="{DADE0CFB-28FD-4275-8F9E-1DB33F62F926}" destId="{14654A07-343A-414B-8122-4D354D21A353}" srcOrd="0" destOrd="0" presId="urn:microsoft.com/office/officeart/2005/8/layout/vList6"/>
    <dgm:cxn modelId="{EE045725-D7B5-4A11-9502-2C1476F0A08C}" srcId="{0BE11A94-13E4-423E-B8CD-11805D4679A5}" destId="{5FD5DAEE-BB6C-4765-B42B-37103E8E0FD6}" srcOrd="3" destOrd="0" parTransId="{9D289E68-DF23-4BA1-8A97-FA70B605445D}" sibTransId="{B03AF0BB-18FA-48ED-8E35-0A64EC0C8870}"/>
    <dgm:cxn modelId="{B4E59F2C-B158-43AB-941B-04119B4D716E}" type="presParOf" srcId="{FA9F68A5-7F52-4302-AF0C-EADB55ED2222}" destId="{C3CE584B-C760-4D1D-A8AF-75D809D01C3D}" srcOrd="0" destOrd="0" presId="urn:microsoft.com/office/officeart/2005/8/layout/vList6"/>
    <dgm:cxn modelId="{B3085B62-23CA-4717-8458-250918E06FFE}" type="presParOf" srcId="{C3CE584B-C760-4D1D-A8AF-75D809D01C3D}" destId="{9958B1DD-CB30-4C64-AEA5-0467D1B4930C}" srcOrd="0" destOrd="0" presId="urn:microsoft.com/office/officeart/2005/8/layout/vList6"/>
    <dgm:cxn modelId="{A18F8E2F-2F78-4AB1-90BC-640C46393665}" type="presParOf" srcId="{C3CE584B-C760-4D1D-A8AF-75D809D01C3D}" destId="{14654A07-343A-414B-8122-4D354D21A35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04EAF4-1119-4F2E-9C47-FF81DA24479C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B8F83E-97A0-4EC6-AD96-9B0C6AE37484}">
      <dgm:prSet phldrT="[Текст]"/>
      <dgm:spPr/>
      <dgm:t>
        <a:bodyPr/>
        <a:lstStyle/>
        <a:p>
          <a:r>
            <a:rPr lang="ru-RU" dirty="0" smtClean="0"/>
            <a:t>Против общественного порядка</a:t>
          </a:r>
          <a:endParaRPr lang="ru-RU" dirty="0"/>
        </a:p>
      </dgm:t>
    </dgm:pt>
    <dgm:pt modelId="{7176F5D4-77FE-452E-AE0D-A5C6ACD6E5F5}" type="parTrans" cxnId="{6866188A-3D06-4870-8B6E-4363C824A451}">
      <dgm:prSet/>
      <dgm:spPr/>
      <dgm:t>
        <a:bodyPr/>
        <a:lstStyle/>
        <a:p>
          <a:endParaRPr lang="ru-RU"/>
        </a:p>
      </dgm:t>
    </dgm:pt>
    <dgm:pt modelId="{89A13DD3-7A87-497E-9F87-225CCFE083B4}" type="sibTrans" cxnId="{6866188A-3D06-4870-8B6E-4363C824A451}">
      <dgm:prSet/>
      <dgm:spPr/>
      <dgm:t>
        <a:bodyPr/>
        <a:lstStyle/>
        <a:p>
          <a:endParaRPr lang="ru-RU"/>
        </a:p>
      </dgm:t>
    </dgm:pt>
    <dgm:pt modelId="{D7000372-ACD5-4535-B7E3-A359B9D78FBA}">
      <dgm:prSet phldrT="[Текст]" custT="1"/>
      <dgm:spPr/>
      <dgm:t>
        <a:bodyPr/>
        <a:lstStyle/>
        <a:p>
          <a:r>
            <a:rPr lang="ru-RU" sz="2400" dirty="0" smtClean="0"/>
            <a:t>незаконное приобретение и хранение наркотических средств в небольших размерах; </a:t>
          </a:r>
          <a:endParaRPr lang="ru-RU" sz="2400" dirty="0"/>
        </a:p>
      </dgm:t>
    </dgm:pt>
    <dgm:pt modelId="{32B054E9-1C26-42FA-934A-8A48758EBCF2}" type="parTrans" cxnId="{8D4B96F2-1F87-4A38-B9FA-9127B1C6E10B}">
      <dgm:prSet/>
      <dgm:spPr/>
      <dgm:t>
        <a:bodyPr/>
        <a:lstStyle/>
        <a:p>
          <a:endParaRPr lang="ru-RU"/>
        </a:p>
      </dgm:t>
    </dgm:pt>
    <dgm:pt modelId="{671F5CD0-F359-4782-9D63-44F76E5EF22D}" type="sibTrans" cxnId="{8D4B96F2-1F87-4A38-B9FA-9127B1C6E10B}">
      <dgm:prSet/>
      <dgm:spPr/>
      <dgm:t>
        <a:bodyPr/>
        <a:lstStyle/>
        <a:p>
          <a:endParaRPr lang="ru-RU"/>
        </a:p>
      </dgm:t>
    </dgm:pt>
    <dgm:pt modelId="{24DA392A-6A55-4E92-B765-7E69284ED223}">
      <dgm:prSet phldrT="[Текст]" custT="1"/>
      <dgm:spPr/>
      <dgm:t>
        <a:bodyPr/>
        <a:lstStyle/>
        <a:p>
          <a:r>
            <a:rPr lang="ru-RU" sz="2400" dirty="0" smtClean="0"/>
            <a:t>мелкое хулиганство; </a:t>
          </a:r>
          <a:endParaRPr lang="ru-RU" sz="2400" dirty="0"/>
        </a:p>
      </dgm:t>
    </dgm:pt>
    <dgm:pt modelId="{E3537458-53E0-4835-AA88-12D3698EA37C}" type="parTrans" cxnId="{1AAFADF7-86F4-4CE1-8BA6-F1A9A8CE5CE9}">
      <dgm:prSet/>
      <dgm:spPr/>
      <dgm:t>
        <a:bodyPr/>
        <a:lstStyle/>
        <a:p>
          <a:endParaRPr lang="ru-RU"/>
        </a:p>
      </dgm:t>
    </dgm:pt>
    <dgm:pt modelId="{07E118DE-559B-42A5-B9F8-7D4E26E5F979}" type="sibTrans" cxnId="{1AAFADF7-86F4-4CE1-8BA6-F1A9A8CE5CE9}">
      <dgm:prSet/>
      <dgm:spPr/>
      <dgm:t>
        <a:bodyPr/>
        <a:lstStyle/>
        <a:p>
          <a:endParaRPr lang="ru-RU"/>
        </a:p>
      </dgm:t>
    </dgm:pt>
    <dgm:pt modelId="{C8A588E9-A6DE-4BA2-A5DE-C984C6F78635}">
      <dgm:prSet phldrT="[Текст]" custT="1"/>
      <dgm:spPr/>
      <dgm:t>
        <a:bodyPr/>
        <a:lstStyle/>
        <a:p>
          <a:r>
            <a:rPr lang="ru-RU" sz="2400" dirty="0" smtClean="0"/>
            <a:t>появление в общественных местах в пьяном виде, оскорбляющие человеческое достоинство и общественную нравственность;</a:t>
          </a:r>
          <a:endParaRPr lang="ru-RU" sz="2400" dirty="0"/>
        </a:p>
      </dgm:t>
    </dgm:pt>
    <dgm:pt modelId="{065E4871-56F7-463C-91C5-6C3F4A1A45DC}" type="parTrans" cxnId="{6B7AF724-A23C-445F-99C8-9146A5D14AD7}">
      <dgm:prSet/>
      <dgm:spPr/>
      <dgm:t>
        <a:bodyPr/>
        <a:lstStyle/>
        <a:p>
          <a:endParaRPr lang="ru-RU"/>
        </a:p>
      </dgm:t>
    </dgm:pt>
    <dgm:pt modelId="{2C6CEC7E-EB79-415B-BF4C-E01374A5669A}" type="sibTrans" cxnId="{6B7AF724-A23C-445F-99C8-9146A5D14AD7}">
      <dgm:prSet/>
      <dgm:spPr/>
      <dgm:t>
        <a:bodyPr/>
        <a:lstStyle/>
        <a:p>
          <a:endParaRPr lang="ru-RU"/>
        </a:p>
      </dgm:t>
    </dgm:pt>
    <dgm:pt modelId="{F5C72120-7BE4-4984-A7BB-D5A2072DFBB1}">
      <dgm:prSet phldrT="[Текст]" custT="1"/>
      <dgm:spPr/>
      <dgm:t>
        <a:bodyPr/>
        <a:lstStyle/>
        <a:p>
          <a:r>
            <a:rPr lang="ru-RU" sz="2400" dirty="0" smtClean="0"/>
            <a:t>распитие спиртных напитков в общественных местах, не предназначенных для этих целей и др. </a:t>
          </a:r>
          <a:endParaRPr lang="ru-RU" sz="2400" dirty="0"/>
        </a:p>
      </dgm:t>
    </dgm:pt>
    <dgm:pt modelId="{E77D800A-65CE-43B7-883A-3E8427EEC6A6}" type="parTrans" cxnId="{123C8773-E646-4B73-B11A-E6D0552664C9}">
      <dgm:prSet/>
      <dgm:spPr/>
      <dgm:t>
        <a:bodyPr/>
        <a:lstStyle/>
        <a:p>
          <a:endParaRPr lang="ru-RU"/>
        </a:p>
      </dgm:t>
    </dgm:pt>
    <dgm:pt modelId="{F0085FAE-43C4-4A2E-B37C-8904213EE52F}" type="sibTrans" cxnId="{123C8773-E646-4B73-B11A-E6D0552664C9}">
      <dgm:prSet/>
      <dgm:spPr/>
      <dgm:t>
        <a:bodyPr/>
        <a:lstStyle/>
        <a:p>
          <a:endParaRPr lang="ru-RU"/>
        </a:p>
      </dgm:t>
    </dgm:pt>
    <dgm:pt modelId="{5C265E3B-FDA7-421D-90CE-30B859334EDD}">
      <dgm:prSet/>
      <dgm:spPr/>
      <dgm:t>
        <a:bodyPr/>
        <a:lstStyle/>
        <a:p>
          <a:endParaRPr lang="ru-RU" sz="1700" dirty="0"/>
        </a:p>
      </dgm:t>
    </dgm:pt>
    <dgm:pt modelId="{AB0F1921-EC19-4008-8809-428972C0BEC1}" type="parTrans" cxnId="{68B17C60-D749-42B5-8FE8-5ECB57B4A738}">
      <dgm:prSet/>
      <dgm:spPr/>
      <dgm:t>
        <a:bodyPr/>
        <a:lstStyle/>
        <a:p>
          <a:endParaRPr lang="ru-RU"/>
        </a:p>
      </dgm:t>
    </dgm:pt>
    <dgm:pt modelId="{0C3E5AF9-199F-4159-A183-6E368BD20533}" type="sibTrans" cxnId="{68B17C60-D749-42B5-8FE8-5ECB57B4A738}">
      <dgm:prSet/>
      <dgm:spPr/>
      <dgm:t>
        <a:bodyPr/>
        <a:lstStyle/>
        <a:p>
          <a:endParaRPr lang="ru-RU"/>
        </a:p>
      </dgm:t>
    </dgm:pt>
    <dgm:pt modelId="{53601BC6-9ECD-41C9-8871-797AE18EB1E7}">
      <dgm:prSet/>
      <dgm:spPr/>
      <dgm:t>
        <a:bodyPr/>
        <a:lstStyle/>
        <a:p>
          <a:endParaRPr lang="ru-RU" sz="1700" dirty="0"/>
        </a:p>
      </dgm:t>
    </dgm:pt>
    <dgm:pt modelId="{CA0516DB-7449-415A-AD41-414DB4C38616}" type="parTrans" cxnId="{886F7BB5-8E51-4E86-82B4-0F4C46DB2FAA}">
      <dgm:prSet/>
      <dgm:spPr/>
      <dgm:t>
        <a:bodyPr/>
        <a:lstStyle/>
        <a:p>
          <a:endParaRPr lang="ru-RU"/>
        </a:p>
      </dgm:t>
    </dgm:pt>
    <dgm:pt modelId="{36633078-F039-4CC5-A201-3A2C2A66CEDD}" type="sibTrans" cxnId="{886F7BB5-8E51-4E86-82B4-0F4C46DB2FAA}">
      <dgm:prSet/>
      <dgm:spPr/>
      <dgm:t>
        <a:bodyPr/>
        <a:lstStyle/>
        <a:p>
          <a:endParaRPr lang="ru-RU"/>
        </a:p>
      </dgm:t>
    </dgm:pt>
    <dgm:pt modelId="{75F1884D-E08F-4BB3-964C-FA19F94B4F5F}">
      <dgm:prSet phldrT="[Текст]" phldr="1"/>
      <dgm:spPr/>
      <dgm:t>
        <a:bodyPr/>
        <a:lstStyle/>
        <a:p>
          <a:endParaRPr lang="ru-RU" sz="1700" dirty="0"/>
        </a:p>
      </dgm:t>
    </dgm:pt>
    <dgm:pt modelId="{4CF4F3F5-7133-4B8F-9F2B-D2F3CD756B85}" type="parTrans" cxnId="{2CA82048-5F1F-4F47-B178-07FF0D38F2A9}">
      <dgm:prSet/>
      <dgm:spPr/>
      <dgm:t>
        <a:bodyPr/>
        <a:lstStyle/>
        <a:p>
          <a:endParaRPr lang="ru-RU"/>
        </a:p>
      </dgm:t>
    </dgm:pt>
    <dgm:pt modelId="{AB5767BF-0D45-4EEF-BDC0-638A291567AF}" type="sibTrans" cxnId="{2CA82048-5F1F-4F47-B178-07FF0D38F2A9}">
      <dgm:prSet/>
      <dgm:spPr/>
      <dgm:t>
        <a:bodyPr/>
        <a:lstStyle/>
        <a:p>
          <a:endParaRPr lang="ru-RU"/>
        </a:p>
      </dgm:t>
    </dgm:pt>
    <dgm:pt modelId="{D1B32542-8E85-46D4-AC9A-D860764A4C40}" type="pres">
      <dgm:prSet presAssocID="{BC04EAF4-1119-4F2E-9C47-FF81DA24479C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D8124A-F449-48A3-82EC-C99FB1D98B49}" type="pres">
      <dgm:prSet presAssocID="{A7B8F83E-97A0-4EC6-AD96-9B0C6AE37484}" presName="compNode" presStyleCnt="0"/>
      <dgm:spPr/>
    </dgm:pt>
    <dgm:pt modelId="{C4E0EAB6-503C-4289-ADA8-984D4A58E2E9}" type="pres">
      <dgm:prSet presAssocID="{A7B8F83E-97A0-4EC6-AD96-9B0C6AE37484}" presName="childRect" presStyleLbl="bgAcc1" presStyleIdx="0" presStyleCnt="1" custScaleX="161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85159F-985D-4262-ACB0-7E3926BF49D4}" type="pres">
      <dgm:prSet presAssocID="{A7B8F83E-97A0-4EC6-AD96-9B0C6AE3748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6AAAE-9AD6-420F-B89E-A7D0251B8FA2}" type="pres">
      <dgm:prSet presAssocID="{A7B8F83E-97A0-4EC6-AD96-9B0C6AE37484}" presName="parentRect" presStyleLbl="alignNode1" presStyleIdx="0" presStyleCnt="1" custScaleX="137630" custScaleY="84252"/>
      <dgm:spPr/>
      <dgm:t>
        <a:bodyPr/>
        <a:lstStyle/>
        <a:p>
          <a:endParaRPr lang="ru-RU"/>
        </a:p>
      </dgm:t>
    </dgm:pt>
    <dgm:pt modelId="{C45E878A-7F5D-42A4-A100-370F825B5CD5}" type="pres">
      <dgm:prSet presAssocID="{A7B8F83E-97A0-4EC6-AD96-9B0C6AE37484}" presName="adorn" presStyleLbl="fgAccFollowNode1" presStyleIdx="0" presStyleCnt="1" custFlipVert="1" custFlipHor="1" custScaleX="74752" custScaleY="61697" custLinFactNeighborX="22121" custLinFactNeighborY="-21387"/>
      <dgm:spPr>
        <a:solidFill>
          <a:srgbClr val="FF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ru-RU"/>
        </a:p>
      </dgm:t>
    </dgm:pt>
  </dgm:ptLst>
  <dgm:cxnLst>
    <dgm:cxn modelId="{886F7BB5-8E51-4E86-82B4-0F4C46DB2FAA}" srcId="{A7B8F83E-97A0-4EC6-AD96-9B0C6AE37484}" destId="{53601BC6-9ECD-41C9-8871-797AE18EB1E7}" srcOrd="5" destOrd="0" parTransId="{CA0516DB-7449-415A-AD41-414DB4C38616}" sibTransId="{36633078-F039-4CC5-A201-3A2C2A66CEDD}"/>
    <dgm:cxn modelId="{C42B4FF9-2A93-44D9-A933-7EC2EA3162DE}" type="presOf" srcId="{A7B8F83E-97A0-4EC6-AD96-9B0C6AE37484}" destId="{EB85159F-985D-4262-ACB0-7E3926BF49D4}" srcOrd="0" destOrd="0" presId="urn:microsoft.com/office/officeart/2005/8/layout/bList2"/>
    <dgm:cxn modelId="{BBE49DE3-12CF-46C0-A23E-86C80220D45B}" type="presOf" srcId="{D7000372-ACD5-4535-B7E3-A359B9D78FBA}" destId="{C4E0EAB6-503C-4289-ADA8-984D4A58E2E9}" srcOrd="0" destOrd="0" presId="urn:microsoft.com/office/officeart/2005/8/layout/bList2"/>
    <dgm:cxn modelId="{6866188A-3D06-4870-8B6E-4363C824A451}" srcId="{BC04EAF4-1119-4F2E-9C47-FF81DA24479C}" destId="{A7B8F83E-97A0-4EC6-AD96-9B0C6AE37484}" srcOrd="0" destOrd="0" parTransId="{7176F5D4-77FE-452E-AE0D-A5C6ACD6E5F5}" sibTransId="{89A13DD3-7A87-497E-9F87-225CCFE083B4}"/>
    <dgm:cxn modelId="{6B7AF724-A23C-445F-99C8-9146A5D14AD7}" srcId="{A7B8F83E-97A0-4EC6-AD96-9B0C6AE37484}" destId="{C8A588E9-A6DE-4BA2-A5DE-C984C6F78635}" srcOrd="2" destOrd="0" parTransId="{065E4871-56F7-463C-91C5-6C3F4A1A45DC}" sibTransId="{2C6CEC7E-EB79-415B-BF4C-E01374A5669A}"/>
    <dgm:cxn modelId="{123C8773-E646-4B73-B11A-E6D0552664C9}" srcId="{A7B8F83E-97A0-4EC6-AD96-9B0C6AE37484}" destId="{F5C72120-7BE4-4984-A7BB-D5A2072DFBB1}" srcOrd="3" destOrd="0" parTransId="{E77D800A-65CE-43B7-883A-3E8427EEC6A6}" sibTransId="{F0085FAE-43C4-4A2E-B37C-8904213EE52F}"/>
    <dgm:cxn modelId="{9D4AE479-D5B6-4CFD-97BD-D95B6F2E2086}" type="presOf" srcId="{C8A588E9-A6DE-4BA2-A5DE-C984C6F78635}" destId="{C4E0EAB6-503C-4289-ADA8-984D4A58E2E9}" srcOrd="0" destOrd="2" presId="urn:microsoft.com/office/officeart/2005/8/layout/bList2"/>
    <dgm:cxn modelId="{1AAFADF7-86F4-4CE1-8BA6-F1A9A8CE5CE9}" srcId="{A7B8F83E-97A0-4EC6-AD96-9B0C6AE37484}" destId="{24DA392A-6A55-4E92-B765-7E69284ED223}" srcOrd="1" destOrd="0" parTransId="{E3537458-53E0-4835-AA88-12D3698EA37C}" sibTransId="{07E118DE-559B-42A5-B9F8-7D4E26E5F979}"/>
    <dgm:cxn modelId="{0676AE54-1B02-4640-A55D-E557F13B867F}" type="presOf" srcId="{75F1884D-E08F-4BB3-964C-FA19F94B4F5F}" destId="{C4E0EAB6-503C-4289-ADA8-984D4A58E2E9}" srcOrd="0" destOrd="6" presId="urn:microsoft.com/office/officeart/2005/8/layout/bList2"/>
    <dgm:cxn modelId="{D32BAD52-BB5C-4DD0-9853-52A09701804F}" type="presOf" srcId="{53601BC6-9ECD-41C9-8871-797AE18EB1E7}" destId="{C4E0EAB6-503C-4289-ADA8-984D4A58E2E9}" srcOrd="0" destOrd="5" presId="urn:microsoft.com/office/officeart/2005/8/layout/bList2"/>
    <dgm:cxn modelId="{516CC39E-36E1-47E8-BEE5-AD87D8B21F28}" type="presOf" srcId="{F5C72120-7BE4-4984-A7BB-D5A2072DFBB1}" destId="{C4E0EAB6-503C-4289-ADA8-984D4A58E2E9}" srcOrd="0" destOrd="3" presId="urn:microsoft.com/office/officeart/2005/8/layout/bList2"/>
    <dgm:cxn modelId="{68B17C60-D749-42B5-8FE8-5ECB57B4A738}" srcId="{A7B8F83E-97A0-4EC6-AD96-9B0C6AE37484}" destId="{5C265E3B-FDA7-421D-90CE-30B859334EDD}" srcOrd="4" destOrd="0" parTransId="{AB0F1921-EC19-4008-8809-428972C0BEC1}" sibTransId="{0C3E5AF9-199F-4159-A183-6E368BD20533}"/>
    <dgm:cxn modelId="{2CA82048-5F1F-4F47-B178-07FF0D38F2A9}" srcId="{A7B8F83E-97A0-4EC6-AD96-9B0C6AE37484}" destId="{75F1884D-E08F-4BB3-964C-FA19F94B4F5F}" srcOrd="6" destOrd="0" parTransId="{4CF4F3F5-7133-4B8F-9F2B-D2F3CD756B85}" sibTransId="{AB5767BF-0D45-4EEF-BDC0-638A291567AF}"/>
    <dgm:cxn modelId="{2AD27F10-C53A-43DA-B14F-94F6E7DCC946}" type="presOf" srcId="{A7B8F83E-97A0-4EC6-AD96-9B0C6AE37484}" destId="{A0A6AAAE-9AD6-420F-B89E-A7D0251B8FA2}" srcOrd="1" destOrd="0" presId="urn:microsoft.com/office/officeart/2005/8/layout/bList2"/>
    <dgm:cxn modelId="{D00BAC8A-FB35-4AED-B905-1878DFF9F8F1}" type="presOf" srcId="{BC04EAF4-1119-4F2E-9C47-FF81DA24479C}" destId="{D1B32542-8E85-46D4-AC9A-D860764A4C40}" srcOrd="0" destOrd="0" presId="urn:microsoft.com/office/officeart/2005/8/layout/bList2"/>
    <dgm:cxn modelId="{8D4B96F2-1F87-4A38-B9FA-9127B1C6E10B}" srcId="{A7B8F83E-97A0-4EC6-AD96-9B0C6AE37484}" destId="{D7000372-ACD5-4535-B7E3-A359B9D78FBA}" srcOrd="0" destOrd="0" parTransId="{32B054E9-1C26-42FA-934A-8A48758EBCF2}" sibTransId="{671F5CD0-F359-4782-9D63-44F76E5EF22D}"/>
    <dgm:cxn modelId="{18387062-E8F1-455A-B642-8564029A4576}" type="presOf" srcId="{5C265E3B-FDA7-421D-90CE-30B859334EDD}" destId="{C4E0EAB6-503C-4289-ADA8-984D4A58E2E9}" srcOrd="0" destOrd="4" presId="urn:microsoft.com/office/officeart/2005/8/layout/bList2"/>
    <dgm:cxn modelId="{546AEEE2-6454-40B3-B1B5-46EE85141126}" type="presOf" srcId="{24DA392A-6A55-4E92-B765-7E69284ED223}" destId="{C4E0EAB6-503C-4289-ADA8-984D4A58E2E9}" srcOrd="0" destOrd="1" presId="urn:microsoft.com/office/officeart/2005/8/layout/bList2"/>
    <dgm:cxn modelId="{45E39AA8-1387-4E7C-B950-CD874742F342}" type="presParOf" srcId="{D1B32542-8E85-46D4-AC9A-D860764A4C40}" destId="{5CD8124A-F449-48A3-82EC-C99FB1D98B49}" srcOrd="0" destOrd="0" presId="urn:microsoft.com/office/officeart/2005/8/layout/bList2"/>
    <dgm:cxn modelId="{566EAEB7-0105-4B13-93CA-4A95C90880EB}" type="presParOf" srcId="{5CD8124A-F449-48A3-82EC-C99FB1D98B49}" destId="{C4E0EAB6-503C-4289-ADA8-984D4A58E2E9}" srcOrd="0" destOrd="0" presId="urn:microsoft.com/office/officeart/2005/8/layout/bList2"/>
    <dgm:cxn modelId="{9628B5BC-49B8-4CCB-9884-B38B1422231B}" type="presParOf" srcId="{5CD8124A-F449-48A3-82EC-C99FB1D98B49}" destId="{EB85159F-985D-4262-ACB0-7E3926BF49D4}" srcOrd="1" destOrd="0" presId="urn:microsoft.com/office/officeart/2005/8/layout/bList2"/>
    <dgm:cxn modelId="{EA9944D6-3548-4E64-BE5B-FE0DB9E814EC}" type="presParOf" srcId="{5CD8124A-F449-48A3-82EC-C99FB1D98B49}" destId="{A0A6AAAE-9AD6-420F-B89E-A7D0251B8FA2}" srcOrd="2" destOrd="0" presId="urn:microsoft.com/office/officeart/2005/8/layout/bList2"/>
    <dgm:cxn modelId="{08DEEC5B-53DD-4D86-84D4-B0C2C0240EA9}" type="presParOf" srcId="{5CD8124A-F449-48A3-82EC-C99FB1D98B49}" destId="{C45E878A-7F5D-42A4-A100-370F825B5CD5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8A4DFB-31CC-41CB-A2EC-93E13573D31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98147A-9BA6-4F32-96B2-A37AC1221562}">
      <dgm:prSet phldrT="[Текст]"/>
      <dgm:spPr/>
      <dgm:t>
        <a:bodyPr/>
        <a:lstStyle/>
        <a:p>
          <a:r>
            <a:rPr lang="ru-RU" dirty="0" smtClean="0"/>
            <a:t>Против личности</a:t>
          </a:r>
          <a:endParaRPr lang="ru-RU" dirty="0"/>
        </a:p>
      </dgm:t>
    </dgm:pt>
    <dgm:pt modelId="{8A197CC1-0AED-4544-9CF1-3807E39CE787}" type="parTrans" cxnId="{D4391CB7-E0FC-4320-AB82-D98D848D6F93}">
      <dgm:prSet/>
      <dgm:spPr/>
      <dgm:t>
        <a:bodyPr/>
        <a:lstStyle/>
        <a:p>
          <a:endParaRPr lang="ru-RU"/>
        </a:p>
      </dgm:t>
    </dgm:pt>
    <dgm:pt modelId="{CC063EFE-A814-44E7-950C-F5C054049CA1}" type="sibTrans" cxnId="{D4391CB7-E0FC-4320-AB82-D98D848D6F93}">
      <dgm:prSet/>
      <dgm:spPr/>
      <dgm:t>
        <a:bodyPr/>
        <a:lstStyle/>
        <a:p>
          <a:endParaRPr lang="ru-RU"/>
        </a:p>
      </dgm:t>
    </dgm:pt>
    <dgm:pt modelId="{24DFBC5A-1ADC-4985-857F-76E0419E9580}">
      <dgm:prSet phldrT="[Текст]" custT="1"/>
      <dgm:spPr/>
      <dgm:t>
        <a:bodyPr/>
        <a:lstStyle/>
        <a:p>
          <a:r>
            <a:rPr lang="ru-RU" sz="2400" dirty="0" smtClean="0"/>
            <a:t>посягательство на права и здоровье личности; нарушение законодательства о труде и правил охраны труда и др. </a:t>
          </a:r>
          <a:endParaRPr lang="ru-RU" sz="2400" dirty="0"/>
        </a:p>
      </dgm:t>
    </dgm:pt>
    <dgm:pt modelId="{C88AB9BD-BD69-4E68-8403-718D3A58CA88}" type="parTrans" cxnId="{8FFCFD97-BF5D-4BA2-B497-74598796B1EE}">
      <dgm:prSet/>
      <dgm:spPr/>
      <dgm:t>
        <a:bodyPr/>
        <a:lstStyle/>
        <a:p>
          <a:endParaRPr lang="ru-RU"/>
        </a:p>
      </dgm:t>
    </dgm:pt>
    <dgm:pt modelId="{0AAC7634-07B5-4029-9E82-6829FE7C7FEE}" type="sibTrans" cxnId="{8FFCFD97-BF5D-4BA2-B497-74598796B1EE}">
      <dgm:prSet/>
      <dgm:spPr/>
      <dgm:t>
        <a:bodyPr/>
        <a:lstStyle/>
        <a:p>
          <a:endParaRPr lang="ru-RU"/>
        </a:p>
      </dgm:t>
    </dgm:pt>
    <dgm:pt modelId="{41F1186C-5E16-4707-AD46-E242B03E3C91}">
      <dgm:prSet phldrT="[Текст]" phldr="1"/>
      <dgm:spPr/>
      <dgm:t>
        <a:bodyPr/>
        <a:lstStyle/>
        <a:p>
          <a:endParaRPr lang="ru-RU" sz="1400"/>
        </a:p>
      </dgm:t>
    </dgm:pt>
    <dgm:pt modelId="{B0A3FD5F-6B2E-44DA-859A-F4E5E90DD7EC}" type="parTrans" cxnId="{54111CC3-7073-4A4B-8D43-247B5CD267A8}">
      <dgm:prSet/>
      <dgm:spPr/>
      <dgm:t>
        <a:bodyPr/>
        <a:lstStyle/>
        <a:p>
          <a:endParaRPr lang="ru-RU"/>
        </a:p>
      </dgm:t>
    </dgm:pt>
    <dgm:pt modelId="{14B71770-A5E5-4BCB-B0E6-6002D9269C13}" type="sibTrans" cxnId="{54111CC3-7073-4A4B-8D43-247B5CD267A8}">
      <dgm:prSet/>
      <dgm:spPr/>
      <dgm:t>
        <a:bodyPr/>
        <a:lstStyle/>
        <a:p>
          <a:endParaRPr lang="ru-RU"/>
        </a:p>
      </dgm:t>
    </dgm:pt>
    <dgm:pt modelId="{E3EFE70E-1772-4336-9721-E453089F0E58}">
      <dgm:prSet phldrT="[Текст]"/>
      <dgm:spPr/>
      <dgm:t>
        <a:bodyPr/>
        <a:lstStyle/>
        <a:p>
          <a:r>
            <a:rPr lang="ru-RU" dirty="0" smtClean="0"/>
            <a:t>Против порядка управления</a:t>
          </a:r>
          <a:endParaRPr lang="ru-RU" dirty="0"/>
        </a:p>
      </dgm:t>
    </dgm:pt>
    <dgm:pt modelId="{80955B11-C705-41D8-95C8-06BCA5D638E6}" type="parTrans" cxnId="{CB3BEF4B-C018-4D7D-B320-95B98328BA39}">
      <dgm:prSet/>
      <dgm:spPr/>
      <dgm:t>
        <a:bodyPr/>
        <a:lstStyle/>
        <a:p>
          <a:endParaRPr lang="ru-RU"/>
        </a:p>
      </dgm:t>
    </dgm:pt>
    <dgm:pt modelId="{16120679-7AB5-4B1B-9152-A7A07DB86EA6}" type="sibTrans" cxnId="{CB3BEF4B-C018-4D7D-B320-95B98328BA39}">
      <dgm:prSet/>
      <dgm:spPr/>
      <dgm:t>
        <a:bodyPr/>
        <a:lstStyle/>
        <a:p>
          <a:endParaRPr lang="ru-RU"/>
        </a:p>
      </dgm:t>
    </dgm:pt>
    <dgm:pt modelId="{F8A594F8-684C-4E1F-B66A-D556FA666A8C}">
      <dgm:prSet phldrT="[Текст]" custT="1"/>
      <dgm:spPr/>
      <dgm:t>
        <a:bodyPr/>
        <a:lstStyle/>
        <a:p>
          <a:r>
            <a:rPr lang="ru-RU" sz="2400" dirty="0" smtClean="0"/>
            <a:t>злостное неповиновение работникам милиции; неуважение к и др. </a:t>
          </a:r>
          <a:endParaRPr lang="ru-RU" sz="2400" dirty="0"/>
        </a:p>
      </dgm:t>
    </dgm:pt>
    <dgm:pt modelId="{10CE932D-BA48-412D-A1CA-ACC527095379}" type="parTrans" cxnId="{C9E90AAE-67F9-4C85-8828-80984F72693D}">
      <dgm:prSet/>
      <dgm:spPr/>
      <dgm:t>
        <a:bodyPr/>
        <a:lstStyle/>
        <a:p>
          <a:endParaRPr lang="ru-RU"/>
        </a:p>
      </dgm:t>
    </dgm:pt>
    <dgm:pt modelId="{873C7875-AE7F-4188-ABF5-5AE3FF81EDBB}" type="sibTrans" cxnId="{C9E90AAE-67F9-4C85-8828-80984F72693D}">
      <dgm:prSet/>
      <dgm:spPr/>
      <dgm:t>
        <a:bodyPr/>
        <a:lstStyle/>
        <a:p>
          <a:endParaRPr lang="ru-RU"/>
        </a:p>
      </dgm:t>
    </dgm:pt>
    <dgm:pt modelId="{055AF0A3-3AB8-4163-9363-A7E4895A5D0D}">
      <dgm:prSet phldrT="[Текст]" phldr="1"/>
      <dgm:spPr/>
      <dgm:t>
        <a:bodyPr/>
        <a:lstStyle/>
        <a:p>
          <a:endParaRPr lang="ru-RU" sz="1800"/>
        </a:p>
      </dgm:t>
    </dgm:pt>
    <dgm:pt modelId="{BA47FC35-D239-4617-BF4A-2798853279B4}" type="parTrans" cxnId="{247473C6-08FF-4385-8CAA-C06A75B02F6C}">
      <dgm:prSet/>
      <dgm:spPr/>
      <dgm:t>
        <a:bodyPr/>
        <a:lstStyle/>
        <a:p>
          <a:endParaRPr lang="ru-RU"/>
        </a:p>
      </dgm:t>
    </dgm:pt>
    <dgm:pt modelId="{4F4F0D45-F0F2-4071-9C8C-73966EE02BE6}" type="sibTrans" cxnId="{247473C6-08FF-4385-8CAA-C06A75B02F6C}">
      <dgm:prSet/>
      <dgm:spPr/>
      <dgm:t>
        <a:bodyPr/>
        <a:lstStyle/>
        <a:p>
          <a:endParaRPr lang="ru-RU"/>
        </a:p>
      </dgm:t>
    </dgm:pt>
    <dgm:pt modelId="{392AECCA-FAD0-4CBE-9F9F-C7182AD8753F}">
      <dgm:prSet/>
      <dgm:spPr/>
      <dgm:t>
        <a:bodyPr/>
        <a:lstStyle/>
        <a:p>
          <a:endParaRPr lang="ru-RU" sz="1400" dirty="0"/>
        </a:p>
      </dgm:t>
    </dgm:pt>
    <dgm:pt modelId="{9295F2D4-1C23-4FDA-B231-F26DF8A330C6}" type="parTrans" cxnId="{5E5A22E3-72A0-45B3-B530-1971BCDECB4F}">
      <dgm:prSet/>
      <dgm:spPr/>
      <dgm:t>
        <a:bodyPr/>
        <a:lstStyle/>
        <a:p>
          <a:endParaRPr lang="ru-RU"/>
        </a:p>
      </dgm:t>
    </dgm:pt>
    <dgm:pt modelId="{372145A1-8FBB-46D3-9A3F-6434AC7F9B10}" type="sibTrans" cxnId="{5E5A22E3-72A0-45B3-B530-1971BCDECB4F}">
      <dgm:prSet/>
      <dgm:spPr/>
      <dgm:t>
        <a:bodyPr/>
        <a:lstStyle/>
        <a:p>
          <a:endParaRPr lang="ru-RU"/>
        </a:p>
      </dgm:t>
    </dgm:pt>
    <dgm:pt modelId="{D5F1C36C-8E2D-4EB6-98D5-8CFAE8EC0E38}">
      <dgm:prSet/>
      <dgm:spPr/>
      <dgm:t>
        <a:bodyPr/>
        <a:lstStyle/>
        <a:p>
          <a:endParaRPr lang="ru-RU" sz="1400" dirty="0"/>
        </a:p>
      </dgm:t>
    </dgm:pt>
    <dgm:pt modelId="{392452F2-74B7-4576-AE34-37CD49AD4B38}" type="parTrans" cxnId="{046FD44C-1BAF-49A5-B8B0-C7AB44E3ACAF}">
      <dgm:prSet/>
      <dgm:spPr/>
      <dgm:t>
        <a:bodyPr/>
        <a:lstStyle/>
        <a:p>
          <a:endParaRPr lang="ru-RU"/>
        </a:p>
      </dgm:t>
    </dgm:pt>
    <dgm:pt modelId="{04F81596-F3FC-40D3-9E69-7504C57B40C8}" type="sibTrans" cxnId="{046FD44C-1BAF-49A5-B8B0-C7AB44E3ACAF}">
      <dgm:prSet/>
      <dgm:spPr/>
      <dgm:t>
        <a:bodyPr/>
        <a:lstStyle/>
        <a:p>
          <a:endParaRPr lang="ru-RU"/>
        </a:p>
      </dgm:t>
    </dgm:pt>
    <dgm:pt modelId="{75173FFA-38C9-48F5-A837-56877C9CAC43}">
      <dgm:prSet/>
      <dgm:spPr/>
      <dgm:t>
        <a:bodyPr/>
        <a:lstStyle/>
        <a:p>
          <a:endParaRPr lang="ru-RU" sz="1800" dirty="0"/>
        </a:p>
      </dgm:t>
    </dgm:pt>
    <dgm:pt modelId="{A1A4A3FB-FFB8-4416-9F43-2480149EB894}" type="parTrans" cxnId="{64CA5AE2-9797-4A4C-A251-15D3587788DB}">
      <dgm:prSet/>
      <dgm:spPr/>
      <dgm:t>
        <a:bodyPr/>
        <a:lstStyle/>
        <a:p>
          <a:endParaRPr lang="ru-RU"/>
        </a:p>
      </dgm:t>
    </dgm:pt>
    <dgm:pt modelId="{0C02831E-30A3-4DC9-8C51-970BBDA15A30}" type="sibTrans" cxnId="{64CA5AE2-9797-4A4C-A251-15D3587788DB}">
      <dgm:prSet/>
      <dgm:spPr/>
      <dgm:t>
        <a:bodyPr/>
        <a:lstStyle/>
        <a:p>
          <a:endParaRPr lang="ru-RU"/>
        </a:p>
      </dgm:t>
    </dgm:pt>
    <dgm:pt modelId="{7DF90E36-F6DB-410B-A04A-E17FAD72B46A}">
      <dgm:prSet/>
      <dgm:spPr/>
      <dgm:t>
        <a:bodyPr/>
        <a:lstStyle/>
        <a:p>
          <a:endParaRPr lang="ru-RU" sz="1800" dirty="0"/>
        </a:p>
      </dgm:t>
    </dgm:pt>
    <dgm:pt modelId="{FCE80E14-DC9F-4F8A-BB68-08D6B8AB6ED1}" type="parTrans" cxnId="{0165A26C-44BC-4C09-90FB-1D8779C4DC0C}">
      <dgm:prSet/>
      <dgm:spPr/>
      <dgm:t>
        <a:bodyPr/>
        <a:lstStyle/>
        <a:p>
          <a:endParaRPr lang="ru-RU"/>
        </a:p>
      </dgm:t>
    </dgm:pt>
    <dgm:pt modelId="{47965A70-501E-4F29-9154-1184345A69EA}" type="sibTrans" cxnId="{0165A26C-44BC-4C09-90FB-1D8779C4DC0C}">
      <dgm:prSet/>
      <dgm:spPr/>
      <dgm:t>
        <a:bodyPr/>
        <a:lstStyle/>
        <a:p>
          <a:endParaRPr lang="ru-RU"/>
        </a:p>
      </dgm:t>
    </dgm:pt>
    <dgm:pt modelId="{0F95CECF-7FAB-4571-A34C-DBE2F8617D23}" type="pres">
      <dgm:prSet presAssocID="{738A4DFB-31CC-41CB-A2EC-93E13573D31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877FD50-4E9A-41A4-A500-44DD2533096D}" type="pres">
      <dgm:prSet presAssocID="{1198147A-9BA6-4F32-96B2-A37AC1221562}" presName="linNode" presStyleCnt="0"/>
      <dgm:spPr/>
    </dgm:pt>
    <dgm:pt modelId="{FB1FE62D-3F99-40E8-8A3F-45659735B581}" type="pres">
      <dgm:prSet presAssocID="{1198147A-9BA6-4F32-96B2-A37AC1221562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FD728-FA42-4FE9-876F-2F12D4EA22AD}" type="pres">
      <dgm:prSet presAssocID="{1198147A-9BA6-4F32-96B2-A37AC1221562}" presName="childShp" presStyleLbl="bgAccFollowNode1" presStyleIdx="0" presStyleCnt="2" custScaleY="297668" custLinFactNeighborX="-222" custLinFactNeighborY="-31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19651-4603-4EBA-ADD9-620F28626DEB}" type="pres">
      <dgm:prSet presAssocID="{CC063EFE-A814-44E7-950C-F5C054049CA1}" presName="spacing" presStyleCnt="0"/>
      <dgm:spPr/>
    </dgm:pt>
    <dgm:pt modelId="{2D9F0EA2-356D-4DFD-9221-8AB4AFECF5BD}" type="pres">
      <dgm:prSet presAssocID="{E3EFE70E-1772-4336-9721-E453089F0E58}" presName="linNode" presStyleCnt="0"/>
      <dgm:spPr/>
    </dgm:pt>
    <dgm:pt modelId="{2DE88B52-DCA9-4E9B-85A0-421270597325}" type="pres">
      <dgm:prSet presAssocID="{E3EFE70E-1772-4336-9721-E453089F0E58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DCD90-77F5-40B2-9574-8656A5042AB0}" type="pres">
      <dgm:prSet presAssocID="{E3EFE70E-1772-4336-9721-E453089F0E58}" presName="childShp" presStyleLbl="bgAccFollowNode1" presStyleIdx="1" presStyleCnt="2" custScaleX="99586" custScaleY="1785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CA5AE2-9797-4A4C-A251-15D3587788DB}" srcId="{E3EFE70E-1772-4336-9721-E453089F0E58}" destId="{75173FFA-38C9-48F5-A837-56877C9CAC43}" srcOrd="1" destOrd="0" parTransId="{A1A4A3FB-FFB8-4416-9F43-2480149EB894}" sibTransId="{0C02831E-30A3-4DC9-8C51-970BBDA15A30}"/>
    <dgm:cxn modelId="{C9E90AAE-67F9-4C85-8828-80984F72693D}" srcId="{E3EFE70E-1772-4336-9721-E453089F0E58}" destId="{F8A594F8-684C-4E1F-B66A-D556FA666A8C}" srcOrd="0" destOrd="0" parTransId="{10CE932D-BA48-412D-A1CA-ACC527095379}" sibTransId="{873C7875-AE7F-4188-ABF5-5AE3FF81EDBB}"/>
    <dgm:cxn modelId="{8FFCFD97-BF5D-4BA2-B497-74598796B1EE}" srcId="{1198147A-9BA6-4F32-96B2-A37AC1221562}" destId="{24DFBC5A-1ADC-4985-857F-76E0419E9580}" srcOrd="0" destOrd="0" parTransId="{C88AB9BD-BD69-4E68-8403-718D3A58CA88}" sibTransId="{0AAC7634-07B5-4029-9E82-6829FE7C7FEE}"/>
    <dgm:cxn modelId="{046FD44C-1BAF-49A5-B8B0-C7AB44E3ACAF}" srcId="{1198147A-9BA6-4F32-96B2-A37AC1221562}" destId="{D5F1C36C-8E2D-4EB6-98D5-8CFAE8EC0E38}" srcOrd="2" destOrd="0" parTransId="{392452F2-74B7-4576-AE34-37CD49AD4B38}" sibTransId="{04F81596-F3FC-40D3-9E69-7504C57B40C8}"/>
    <dgm:cxn modelId="{FB813AAB-950D-4D97-A6C4-D75FAF9ED912}" type="presOf" srcId="{24DFBC5A-1ADC-4985-857F-76E0419E9580}" destId="{436FD728-FA42-4FE9-876F-2F12D4EA22AD}" srcOrd="0" destOrd="0" presId="urn:microsoft.com/office/officeart/2005/8/layout/vList6"/>
    <dgm:cxn modelId="{247473C6-08FF-4385-8CAA-C06A75B02F6C}" srcId="{E3EFE70E-1772-4336-9721-E453089F0E58}" destId="{055AF0A3-3AB8-4163-9363-A7E4895A5D0D}" srcOrd="3" destOrd="0" parTransId="{BA47FC35-D239-4617-BF4A-2798853279B4}" sibTransId="{4F4F0D45-F0F2-4071-9C8C-73966EE02BE6}"/>
    <dgm:cxn modelId="{11030832-677D-432E-BADA-F948F17FE59E}" type="presOf" srcId="{055AF0A3-3AB8-4163-9363-A7E4895A5D0D}" destId="{BE7DCD90-77F5-40B2-9574-8656A5042AB0}" srcOrd="0" destOrd="3" presId="urn:microsoft.com/office/officeart/2005/8/layout/vList6"/>
    <dgm:cxn modelId="{54111CC3-7073-4A4B-8D43-247B5CD267A8}" srcId="{1198147A-9BA6-4F32-96B2-A37AC1221562}" destId="{41F1186C-5E16-4707-AD46-E242B03E3C91}" srcOrd="3" destOrd="0" parTransId="{B0A3FD5F-6B2E-44DA-859A-F4E5E90DD7EC}" sibTransId="{14B71770-A5E5-4BCB-B0E6-6002D9269C13}"/>
    <dgm:cxn modelId="{CE56B75F-1728-478F-AD7E-D43F64DE8EB3}" type="presOf" srcId="{E3EFE70E-1772-4336-9721-E453089F0E58}" destId="{2DE88B52-DCA9-4E9B-85A0-421270597325}" srcOrd="0" destOrd="0" presId="urn:microsoft.com/office/officeart/2005/8/layout/vList6"/>
    <dgm:cxn modelId="{6C2B8146-47A5-49EE-9944-30036FB8DB7C}" type="presOf" srcId="{738A4DFB-31CC-41CB-A2EC-93E13573D311}" destId="{0F95CECF-7FAB-4571-A34C-DBE2F8617D23}" srcOrd="0" destOrd="0" presId="urn:microsoft.com/office/officeart/2005/8/layout/vList6"/>
    <dgm:cxn modelId="{0165A26C-44BC-4C09-90FB-1D8779C4DC0C}" srcId="{E3EFE70E-1772-4336-9721-E453089F0E58}" destId="{7DF90E36-F6DB-410B-A04A-E17FAD72B46A}" srcOrd="2" destOrd="0" parTransId="{FCE80E14-DC9F-4F8A-BB68-08D6B8AB6ED1}" sibTransId="{47965A70-501E-4F29-9154-1184345A69EA}"/>
    <dgm:cxn modelId="{0E7E82E3-4A82-4B10-92FB-13631CCB4A09}" type="presOf" srcId="{75173FFA-38C9-48F5-A837-56877C9CAC43}" destId="{BE7DCD90-77F5-40B2-9574-8656A5042AB0}" srcOrd="0" destOrd="1" presId="urn:microsoft.com/office/officeart/2005/8/layout/vList6"/>
    <dgm:cxn modelId="{84E0C92A-1C9A-487D-8A33-3AA82C67DB9C}" type="presOf" srcId="{D5F1C36C-8E2D-4EB6-98D5-8CFAE8EC0E38}" destId="{436FD728-FA42-4FE9-876F-2F12D4EA22AD}" srcOrd="0" destOrd="2" presId="urn:microsoft.com/office/officeart/2005/8/layout/vList6"/>
    <dgm:cxn modelId="{6C7E5D50-C3A7-4294-A141-F3849A254D57}" type="presOf" srcId="{41F1186C-5E16-4707-AD46-E242B03E3C91}" destId="{436FD728-FA42-4FE9-876F-2F12D4EA22AD}" srcOrd="0" destOrd="3" presId="urn:microsoft.com/office/officeart/2005/8/layout/vList6"/>
    <dgm:cxn modelId="{298AE653-B12D-4249-9B8D-40504836C44B}" type="presOf" srcId="{392AECCA-FAD0-4CBE-9F9F-C7182AD8753F}" destId="{436FD728-FA42-4FE9-876F-2F12D4EA22AD}" srcOrd="0" destOrd="1" presId="urn:microsoft.com/office/officeart/2005/8/layout/vList6"/>
    <dgm:cxn modelId="{D4391CB7-E0FC-4320-AB82-D98D848D6F93}" srcId="{738A4DFB-31CC-41CB-A2EC-93E13573D311}" destId="{1198147A-9BA6-4F32-96B2-A37AC1221562}" srcOrd="0" destOrd="0" parTransId="{8A197CC1-0AED-4544-9CF1-3807E39CE787}" sibTransId="{CC063EFE-A814-44E7-950C-F5C054049CA1}"/>
    <dgm:cxn modelId="{CB3BEF4B-C018-4D7D-B320-95B98328BA39}" srcId="{738A4DFB-31CC-41CB-A2EC-93E13573D311}" destId="{E3EFE70E-1772-4336-9721-E453089F0E58}" srcOrd="1" destOrd="0" parTransId="{80955B11-C705-41D8-95C8-06BCA5D638E6}" sibTransId="{16120679-7AB5-4B1B-9152-A7A07DB86EA6}"/>
    <dgm:cxn modelId="{1DE11A08-0DC2-43CE-B43B-79232DB250B4}" type="presOf" srcId="{1198147A-9BA6-4F32-96B2-A37AC1221562}" destId="{FB1FE62D-3F99-40E8-8A3F-45659735B581}" srcOrd="0" destOrd="0" presId="urn:microsoft.com/office/officeart/2005/8/layout/vList6"/>
    <dgm:cxn modelId="{9E7575A8-6663-4A6F-B40E-11F2B7358656}" type="presOf" srcId="{F8A594F8-684C-4E1F-B66A-D556FA666A8C}" destId="{BE7DCD90-77F5-40B2-9574-8656A5042AB0}" srcOrd="0" destOrd="0" presId="urn:microsoft.com/office/officeart/2005/8/layout/vList6"/>
    <dgm:cxn modelId="{2BA18995-235F-4E38-A68E-08547CBBCE38}" type="presOf" srcId="{7DF90E36-F6DB-410B-A04A-E17FAD72B46A}" destId="{BE7DCD90-77F5-40B2-9574-8656A5042AB0}" srcOrd="0" destOrd="2" presId="urn:microsoft.com/office/officeart/2005/8/layout/vList6"/>
    <dgm:cxn modelId="{5E5A22E3-72A0-45B3-B530-1971BCDECB4F}" srcId="{1198147A-9BA6-4F32-96B2-A37AC1221562}" destId="{392AECCA-FAD0-4CBE-9F9F-C7182AD8753F}" srcOrd="1" destOrd="0" parTransId="{9295F2D4-1C23-4FDA-B231-F26DF8A330C6}" sibTransId="{372145A1-8FBB-46D3-9A3F-6434AC7F9B10}"/>
    <dgm:cxn modelId="{CB49F3F6-8B17-4FD7-9419-114262FA1DAE}" type="presParOf" srcId="{0F95CECF-7FAB-4571-A34C-DBE2F8617D23}" destId="{3877FD50-4E9A-41A4-A500-44DD2533096D}" srcOrd="0" destOrd="0" presId="urn:microsoft.com/office/officeart/2005/8/layout/vList6"/>
    <dgm:cxn modelId="{36168FED-076B-4376-9BFD-3C1882BAE974}" type="presParOf" srcId="{3877FD50-4E9A-41A4-A500-44DD2533096D}" destId="{FB1FE62D-3F99-40E8-8A3F-45659735B581}" srcOrd="0" destOrd="0" presId="urn:microsoft.com/office/officeart/2005/8/layout/vList6"/>
    <dgm:cxn modelId="{E5F29778-918A-44C3-945A-C5F002DA587F}" type="presParOf" srcId="{3877FD50-4E9A-41A4-A500-44DD2533096D}" destId="{436FD728-FA42-4FE9-876F-2F12D4EA22AD}" srcOrd="1" destOrd="0" presId="urn:microsoft.com/office/officeart/2005/8/layout/vList6"/>
    <dgm:cxn modelId="{CE9E388B-4311-4710-8FF2-A2C3D2D3CC96}" type="presParOf" srcId="{0F95CECF-7FAB-4571-A34C-DBE2F8617D23}" destId="{D5019651-4603-4EBA-ADD9-620F28626DEB}" srcOrd="1" destOrd="0" presId="urn:microsoft.com/office/officeart/2005/8/layout/vList6"/>
    <dgm:cxn modelId="{205CDDB6-149F-4987-BA37-91E481468DC7}" type="presParOf" srcId="{0F95CECF-7FAB-4571-A34C-DBE2F8617D23}" destId="{2D9F0EA2-356D-4DFD-9221-8AB4AFECF5BD}" srcOrd="2" destOrd="0" presId="urn:microsoft.com/office/officeart/2005/8/layout/vList6"/>
    <dgm:cxn modelId="{1137D5A1-3287-4672-B29E-235F0927E5A9}" type="presParOf" srcId="{2D9F0EA2-356D-4DFD-9221-8AB4AFECF5BD}" destId="{2DE88B52-DCA9-4E9B-85A0-421270597325}" srcOrd="0" destOrd="0" presId="urn:microsoft.com/office/officeart/2005/8/layout/vList6"/>
    <dgm:cxn modelId="{B37AE91C-317A-4435-9FBC-FA40C13BFB4A}" type="presParOf" srcId="{2D9F0EA2-356D-4DFD-9221-8AB4AFECF5BD}" destId="{BE7DCD90-77F5-40B2-9574-8656A5042AB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6063B6-05AA-4029-896F-DC65D6B79C3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C95302-A026-48F1-8A6F-7FC6AD4FCB29}">
      <dgm:prSet phldrT="[Текст]"/>
      <dgm:spPr/>
      <dgm:t>
        <a:bodyPr/>
        <a:lstStyle/>
        <a:p>
          <a:r>
            <a:rPr lang="ru-RU" dirty="0" smtClean="0"/>
            <a:t>Посягательства на природу, памятники истории и культуры</a:t>
          </a:r>
          <a:endParaRPr lang="ru-RU" dirty="0"/>
        </a:p>
      </dgm:t>
    </dgm:pt>
    <dgm:pt modelId="{638F6C6B-695A-4BD1-B20A-1C84A278D01C}" type="parTrans" cxnId="{FB3E3A37-46EE-45D7-BD82-F364EAE54988}">
      <dgm:prSet/>
      <dgm:spPr/>
      <dgm:t>
        <a:bodyPr/>
        <a:lstStyle/>
        <a:p>
          <a:endParaRPr lang="ru-RU"/>
        </a:p>
      </dgm:t>
    </dgm:pt>
    <dgm:pt modelId="{EF0AAB92-A032-48BC-9979-EC4267AB22A0}" type="sibTrans" cxnId="{FB3E3A37-46EE-45D7-BD82-F364EAE54988}">
      <dgm:prSet/>
      <dgm:spPr/>
      <dgm:t>
        <a:bodyPr/>
        <a:lstStyle/>
        <a:p>
          <a:endParaRPr lang="ru-RU"/>
        </a:p>
      </dgm:t>
    </dgm:pt>
    <dgm:pt modelId="{6836BF3A-C022-4E28-8C58-CA0B83673E29}">
      <dgm:prSet phldrT="[Текст]" custT="1"/>
      <dgm:spPr/>
      <dgm:t>
        <a:bodyPr/>
        <a:lstStyle/>
        <a:p>
          <a:r>
            <a:rPr lang="ru-RU" sz="2200" dirty="0" smtClean="0"/>
            <a:t>незаконная порубка и повреждение деревьев и кустарников; самовольный сбор дикорастущих плодов, орехов, грибов, ягод в запрещённых местах; засорение лесов бытовыми отходами и отбросами и др. </a:t>
          </a:r>
          <a:endParaRPr lang="ru-RU" sz="2200" dirty="0"/>
        </a:p>
      </dgm:t>
    </dgm:pt>
    <dgm:pt modelId="{8A51A9EF-F1A7-46CB-B829-7E21D18D6560}" type="parTrans" cxnId="{AE19245B-8DA1-4804-A4F8-7D03A285BFE8}">
      <dgm:prSet/>
      <dgm:spPr/>
      <dgm:t>
        <a:bodyPr/>
        <a:lstStyle/>
        <a:p>
          <a:endParaRPr lang="ru-RU"/>
        </a:p>
      </dgm:t>
    </dgm:pt>
    <dgm:pt modelId="{75414451-C431-419B-8827-8B2E1580D01D}" type="sibTrans" cxnId="{AE19245B-8DA1-4804-A4F8-7D03A285BFE8}">
      <dgm:prSet/>
      <dgm:spPr/>
      <dgm:t>
        <a:bodyPr/>
        <a:lstStyle/>
        <a:p>
          <a:endParaRPr lang="ru-RU"/>
        </a:p>
      </dgm:t>
    </dgm:pt>
    <dgm:pt modelId="{9A447AEA-82DC-4F01-B22E-2883F7139606}">
      <dgm:prSet phldrT="[Текст]" phldr="1"/>
      <dgm:spPr/>
      <dgm:t>
        <a:bodyPr/>
        <a:lstStyle/>
        <a:p>
          <a:endParaRPr lang="ru-RU" sz="1300" dirty="0"/>
        </a:p>
      </dgm:t>
    </dgm:pt>
    <dgm:pt modelId="{DF6FDC98-2E4F-4CF3-8005-93380F553A51}" type="parTrans" cxnId="{AD6A8740-2336-49A8-BDE1-07979B7403A8}">
      <dgm:prSet/>
      <dgm:spPr/>
      <dgm:t>
        <a:bodyPr/>
        <a:lstStyle/>
        <a:p>
          <a:endParaRPr lang="ru-RU"/>
        </a:p>
      </dgm:t>
    </dgm:pt>
    <dgm:pt modelId="{0DE77D1B-84F1-4FC8-834B-76AF67506927}" type="sibTrans" cxnId="{AD6A8740-2336-49A8-BDE1-07979B7403A8}">
      <dgm:prSet/>
      <dgm:spPr/>
      <dgm:t>
        <a:bodyPr/>
        <a:lstStyle/>
        <a:p>
          <a:endParaRPr lang="ru-RU"/>
        </a:p>
      </dgm:t>
    </dgm:pt>
    <dgm:pt modelId="{94EA2D0A-1B00-48AE-8100-ABB840A57118}">
      <dgm:prSet/>
      <dgm:spPr/>
      <dgm:t>
        <a:bodyPr/>
        <a:lstStyle/>
        <a:p>
          <a:endParaRPr lang="ru-RU" sz="1300" dirty="0"/>
        </a:p>
      </dgm:t>
    </dgm:pt>
    <dgm:pt modelId="{7ABA902C-443A-4A81-A83D-E9F6A2AEEC26}" type="parTrans" cxnId="{6D280281-3AA3-4D0D-BC60-283033B95588}">
      <dgm:prSet/>
      <dgm:spPr/>
      <dgm:t>
        <a:bodyPr/>
        <a:lstStyle/>
        <a:p>
          <a:endParaRPr lang="ru-RU"/>
        </a:p>
      </dgm:t>
    </dgm:pt>
    <dgm:pt modelId="{00D75B41-B713-4AE1-ACD2-F5D7A4C30130}" type="sibTrans" cxnId="{6D280281-3AA3-4D0D-BC60-283033B95588}">
      <dgm:prSet/>
      <dgm:spPr/>
      <dgm:t>
        <a:bodyPr/>
        <a:lstStyle/>
        <a:p>
          <a:endParaRPr lang="ru-RU"/>
        </a:p>
      </dgm:t>
    </dgm:pt>
    <dgm:pt modelId="{29095258-329F-43DB-ACCF-B7B1B0D6645F}">
      <dgm:prSet/>
      <dgm:spPr/>
      <dgm:t>
        <a:bodyPr/>
        <a:lstStyle/>
        <a:p>
          <a:endParaRPr lang="ru-RU" sz="1300" dirty="0"/>
        </a:p>
      </dgm:t>
    </dgm:pt>
    <dgm:pt modelId="{D5C7BFF9-6474-441F-A80F-A860117E9B64}" type="parTrans" cxnId="{2F6D296C-4C61-45E5-BFEE-576D47F99886}">
      <dgm:prSet/>
      <dgm:spPr/>
      <dgm:t>
        <a:bodyPr/>
        <a:lstStyle/>
        <a:p>
          <a:endParaRPr lang="ru-RU"/>
        </a:p>
      </dgm:t>
    </dgm:pt>
    <dgm:pt modelId="{3D428F35-6BDD-4CF9-98D5-A56E9E1EB7E3}" type="sibTrans" cxnId="{2F6D296C-4C61-45E5-BFEE-576D47F99886}">
      <dgm:prSet/>
      <dgm:spPr/>
      <dgm:t>
        <a:bodyPr/>
        <a:lstStyle/>
        <a:p>
          <a:endParaRPr lang="ru-RU"/>
        </a:p>
      </dgm:t>
    </dgm:pt>
    <dgm:pt modelId="{B16F4FA0-3F17-47C6-8401-D1BB822341E1}" type="pres">
      <dgm:prSet presAssocID="{8A6063B6-05AA-4029-896F-DC65D6B79C3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23C910A-071A-4BE1-BBF7-06DA9171896C}" type="pres">
      <dgm:prSet presAssocID="{B6C95302-A026-48F1-8A6F-7FC6AD4FCB29}" presName="linNode" presStyleCnt="0"/>
      <dgm:spPr/>
    </dgm:pt>
    <dgm:pt modelId="{D5650476-CFAC-4DD4-8B9E-AAB5EBD14A1E}" type="pres">
      <dgm:prSet presAssocID="{B6C95302-A026-48F1-8A6F-7FC6AD4FCB29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AAD5A9-8D10-4C01-AB94-BE5C63465F66}" type="pres">
      <dgm:prSet presAssocID="{B6C95302-A026-48F1-8A6F-7FC6AD4FCB29}" presName="childShp" presStyleLbl="bgAccFollowNode1" presStyleIdx="0" presStyleCnt="1" custScaleY="124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37C254-6D2B-4577-9637-29FA2B68D6F1}" type="presOf" srcId="{29095258-329F-43DB-ACCF-B7B1B0D6645F}" destId="{4BAAD5A9-8D10-4C01-AB94-BE5C63465F66}" srcOrd="0" destOrd="2" presId="urn:microsoft.com/office/officeart/2005/8/layout/vList6"/>
    <dgm:cxn modelId="{86C44889-5638-43A4-B5C5-917E15F3FF5C}" type="presOf" srcId="{8A6063B6-05AA-4029-896F-DC65D6B79C35}" destId="{B16F4FA0-3F17-47C6-8401-D1BB822341E1}" srcOrd="0" destOrd="0" presId="urn:microsoft.com/office/officeart/2005/8/layout/vList6"/>
    <dgm:cxn modelId="{CFF49ACB-2A25-4786-8361-C4507C9F8395}" type="presOf" srcId="{94EA2D0A-1B00-48AE-8100-ABB840A57118}" destId="{4BAAD5A9-8D10-4C01-AB94-BE5C63465F66}" srcOrd="0" destOrd="1" presId="urn:microsoft.com/office/officeart/2005/8/layout/vList6"/>
    <dgm:cxn modelId="{77F2D9B2-9463-4578-A66B-25DB9A4E16C0}" type="presOf" srcId="{9A447AEA-82DC-4F01-B22E-2883F7139606}" destId="{4BAAD5A9-8D10-4C01-AB94-BE5C63465F66}" srcOrd="0" destOrd="3" presId="urn:microsoft.com/office/officeart/2005/8/layout/vList6"/>
    <dgm:cxn modelId="{6D280281-3AA3-4D0D-BC60-283033B95588}" srcId="{B6C95302-A026-48F1-8A6F-7FC6AD4FCB29}" destId="{94EA2D0A-1B00-48AE-8100-ABB840A57118}" srcOrd="1" destOrd="0" parTransId="{7ABA902C-443A-4A81-A83D-E9F6A2AEEC26}" sibTransId="{00D75B41-B713-4AE1-ACD2-F5D7A4C30130}"/>
    <dgm:cxn modelId="{AE19245B-8DA1-4804-A4F8-7D03A285BFE8}" srcId="{B6C95302-A026-48F1-8A6F-7FC6AD4FCB29}" destId="{6836BF3A-C022-4E28-8C58-CA0B83673E29}" srcOrd="0" destOrd="0" parTransId="{8A51A9EF-F1A7-46CB-B829-7E21D18D6560}" sibTransId="{75414451-C431-419B-8827-8B2E1580D01D}"/>
    <dgm:cxn modelId="{0A3C9A95-4F56-4FE3-984E-CB4259B3D89D}" type="presOf" srcId="{6836BF3A-C022-4E28-8C58-CA0B83673E29}" destId="{4BAAD5A9-8D10-4C01-AB94-BE5C63465F66}" srcOrd="0" destOrd="0" presId="urn:microsoft.com/office/officeart/2005/8/layout/vList6"/>
    <dgm:cxn modelId="{D92B6E88-1895-4C91-94A0-499317C25E44}" type="presOf" srcId="{B6C95302-A026-48F1-8A6F-7FC6AD4FCB29}" destId="{D5650476-CFAC-4DD4-8B9E-AAB5EBD14A1E}" srcOrd="0" destOrd="0" presId="urn:microsoft.com/office/officeart/2005/8/layout/vList6"/>
    <dgm:cxn modelId="{FB3E3A37-46EE-45D7-BD82-F364EAE54988}" srcId="{8A6063B6-05AA-4029-896F-DC65D6B79C35}" destId="{B6C95302-A026-48F1-8A6F-7FC6AD4FCB29}" srcOrd="0" destOrd="0" parTransId="{638F6C6B-695A-4BD1-B20A-1C84A278D01C}" sibTransId="{EF0AAB92-A032-48BC-9979-EC4267AB22A0}"/>
    <dgm:cxn modelId="{2F6D296C-4C61-45E5-BFEE-576D47F99886}" srcId="{B6C95302-A026-48F1-8A6F-7FC6AD4FCB29}" destId="{29095258-329F-43DB-ACCF-B7B1B0D6645F}" srcOrd="2" destOrd="0" parTransId="{D5C7BFF9-6474-441F-A80F-A860117E9B64}" sibTransId="{3D428F35-6BDD-4CF9-98D5-A56E9E1EB7E3}"/>
    <dgm:cxn modelId="{AD6A8740-2336-49A8-BDE1-07979B7403A8}" srcId="{B6C95302-A026-48F1-8A6F-7FC6AD4FCB29}" destId="{9A447AEA-82DC-4F01-B22E-2883F7139606}" srcOrd="3" destOrd="0" parTransId="{DF6FDC98-2E4F-4CF3-8005-93380F553A51}" sibTransId="{0DE77D1B-84F1-4FC8-834B-76AF67506927}"/>
    <dgm:cxn modelId="{DF1ED613-A42E-4B61-AD30-4412BB8A7D43}" type="presParOf" srcId="{B16F4FA0-3F17-47C6-8401-D1BB822341E1}" destId="{823C910A-071A-4BE1-BBF7-06DA9171896C}" srcOrd="0" destOrd="0" presId="urn:microsoft.com/office/officeart/2005/8/layout/vList6"/>
    <dgm:cxn modelId="{D92EC605-71BF-4FBF-B2BD-5259217D7DEE}" type="presParOf" srcId="{823C910A-071A-4BE1-BBF7-06DA9171896C}" destId="{D5650476-CFAC-4DD4-8B9E-AAB5EBD14A1E}" srcOrd="0" destOrd="0" presId="urn:microsoft.com/office/officeart/2005/8/layout/vList6"/>
    <dgm:cxn modelId="{ABEF1202-8B0E-4260-836B-24465979765C}" type="presParOf" srcId="{823C910A-071A-4BE1-BBF7-06DA9171896C}" destId="{4BAAD5A9-8D10-4C01-AB94-BE5C63465F6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631F60-620B-449C-A480-B241F7336882}" type="doc">
      <dgm:prSet loTypeId="urn:microsoft.com/office/officeart/2005/8/layout/bList2" loCatId="list" qsTypeId="urn:microsoft.com/office/officeart/2005/8/quickstyle/simple4" qsCatId="simple" csTypeId="urn:microsoft.com/office/officeart/2005/8/colors/accent1_2" csCatId="accent1" phldr="1"/>
      <dgm:spPr/>
    </dgm:pt>
    <dgm:pt modelId="{EDB3619E-4F8C-4F6A-BEC9-F5BB0FBC1CED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На транспорте</a:t>
          </a:r>
          <a:endParaRPr lang="ru-RU" dirty="0">
            <a:solidFill>
              <a:schemeClr val="bg1"/>
            </a:solidFill>
          </a:endParaRPr>
        </a:p>
      </dgm:t>
    </dgm:pt>
    <dgm:pt modelId="{2D453840-8D94-4F33-9568-E4E00D88284D}" type="parTrans" cxnId="{1FAFE8D2-179E-4BEA-8CA7-15641E978D5F}">
      <dgm:prSet/>
      <dgm:spPr/>
      <dgm:t>
        <a:bodyPr/>
        <a:lstStyle/>
        <a:p>
          <a:endParaRPr lang="ru-RU"/>
        </a:p>
      </dgm:t>
    </dgm:pt>
    <dgm:pt modelId="{0947DED0-43B3-41B7-ADBB-4D3B39102788}" type="sibTrans" cxnId="{1FAFE8D2-179E-4BEA-8CA7-15641E978D5F}">
      <dgm:prSet/>
      <dgm:spPr/>
      <dgm:t>
        <a:bodyPr/>
        <a:lstStyle/>
        <a:p>
          <a:endParaRPr lang="ru-RU"/>
        </a:p>
      </dgm:t>
    </dgm:pt>
    <dgm:pt modelId="{2741CADF-ACD8-44F8-AF5A-90A099F0639E}">
      <dgm:prSet/>
      <dgm:spPr/>
      <dgm:t>
        <a:bodyPr/>
        <a:lstStyle/>
        <a:p>
          <a:r>
            <a:rPr lang="ru-RU" smtClean="0"/>
            <a:t>нарушение правил поведения на транспорте; управление транспортными средствами лицами, не имеющими права управления; нарушение правил дорожного движения; безбилетный проезд и др. </a:t>
          </a:r>
          <a:endParaRPr lang="ru-RU"/>
        </a:p>
      </dgm:t>
    </dgm:pt>
    <dgm:pt modelId="{7BE79DEA-A054-418C-88A1-008C458BF54E}" type="parTrans" cxnId="{46EE2D6F-9794-4F76-9C9A-286063937115}">
      <dgm:prSet/>
      <dgm:spPr/>
      <dgm:t>
        <a:bodyPr/>
        <a:lstStyle/>
        <a:p>
          <a:endParaRPr lang="ru-RU"/>
        </a:p>
      </dgm:t>
    </dgm:pt>
    <dgm:pt modelId="{FB6519F2-D3B2-4F25-80C3-252290FD48FF}" type="sibTrans" cxnId="{46EE2D6F-9794-4F76-9C9A-286063937115}">
      <dgm:prSet/>
      <dgm:spPr/>
      <dgm:t>
        <a:bodyPr/>
        <a:lstStyle/>
        <a:p>
          <a:endParaRPr lang="ru-RU"/>
        </a:p>
      </dgm:t>
    </dgm:pt>
    <dgm:pt modelId="{EECC2702-4040-42AD-86FB-2A7DD9532623}" type="pres">
      <dgm:prSet presAssocID="{04631F60-620B-449C-A480-B241F7336882}" presName="diagram" presStyleCnt="0">
        <dgm:presLayoutVars>
          <dgm:dir/>
          <dgm:animLvl val="lvl"/>
          <dgm:resizeHandles val="exact"/>
        </dgm:presLayoutVars>
      </dgm:prSet>
      <dgm:spPr/>
    </dgm:pt>
    <dgm:pt modelId="{6042616C-7BF3-4874-A760-0B78B6881DD2}" type="pres">
      <dgm:prSet presAssocID="{EDB3619E-4F8C-4F6A-BEC9-F5BB0FBC1CED}" presName="compNode" presStyleCnt="0"/>
      <dgm:spPr/>
    </dgm:pt>
    <dgm:pt modelId="{F26AFCA8-C625-49FB-AC48-C6130AD793FD}" type="pres">
      <dgm:prSet presAssocID="{EDB3619E-4F8C-4F6A-BEC9-F5BB0FBC1CED}" presName="childRect" presStyleLbl="bgAcc1" presStyleIdx="0" presStyleCnt="1" custScaleX="160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73E6B3-4389-451B-A2A0-A1D9E49E7A17}" type="pres">
      <dgm:prSet presAssocID="{EDB3619E-4F8C-4F6A-BEC9-F5BB0FBC1CE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296F0-A9F3-496A-A238-B9569D043B8B}" type="pres">
      <dgm:prSet presAssocID="{EDB3619E-4F8C-4F6A-BEC9-F5BB0FBC1CED}" presName="parentRect" presStyleLbl="alignNode1" presStyleIdx="0" presStyleCnt="1" custScaleX="161023"/>
      <dgm:spPr/>
      <dgm:t>
        <a:bodyPr/>
        <a:lstStyle/>
        <a:p>
          <a:endParaRPr lang="ru-RU"/>
        </a:p>
      </dgm:t>
    </dgm:pt>
    <dgm:pt modelId="{1B85F46A-06D6-406C-A6B9-04FB282E7575}" type="pres">
      <dgm:prSet presAssocID="{EDB3619E-4F8C-4F6A-BEC9-F5BB0FBC1CED}" presName="adorn" presStyleLbl="fgAccFollowNode1" presStyleIdx="0" presStyleCnt="1" custScaleX="167501" custScaleY="133820" custLinFactNeighborX="88575" custLinFactNeighborY="122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09C00EDA-2FB7-4A4F-98AB-4A51B52CBE88}" type="presOf" srcId="{04631F60-620B-449C-A480-B241F7336882}" destId="{EECC2702-4040-42AD-86FB-2A7DD9532623}" srcOrd="0" destOrd="0" presId="urn:microsoft.com/office/officeart/2005/8/layout/bList2"/>
    <dgm:cxn modelId="{46EE2D6F-9794-4F76-9C9A-286063937115}" srcId="{EDB3619E-4F8C-4F6A-BEC9-F5BB0FBC1CED}" destId="{2741CADF-ACD8-44F8-AF5A-90A099F0639E}" srcOrd="0" destOrd="0" parTransId="{7BE79DEA-A054-418C-88A1-008C458BF54E}" sibTransId="{FB6519F2-D3B2-4F25-80C3-252290FD48FF}"/>
    <dgm:cxn modelId="{5C0FBB42-289B-448A-B481-D91F7C6281C1}" type="presOf" srcId="{EDB3619E-4F8C-4F6A-BEC9-F5BB0FBC1CED}" destId="{7C9296F0-A9F3-496A-A238-B9569D043B8B}" srcOrd="1" destOrd="0" presId="urn:microsoft.com/office/officeart/2005/8/layout/bList2"/>
    <dgm:cxn modelId="{135C26B8-BE98-4F20-AD7A-BD45DA41CBF7}" type="presOf" srcId="{2741CADF-ACD8-44F8-AF5A-90A099F0639E}" destId="{F26AFCA8-C625-49FB-AC48-C6130AD793FD}" srcOrd="0" destOrd="0" presId="urn:microsoft.com/office/officeart/2005/8/layout/bList2"/>
    <dgm:cxn modelId="{1FAFE8D2-179E-4BEA-8CA7-15641E978D5F}" srcId="{04631F60-620B-449C-A480-B241F7336882}" destId="{EDB3619E-4F8C-4F6A-BEC9-F5BB0FBC1CED}" srcOrd="0" destOrd="0" parTransId="{2D453840-8D94-4F33-9568-E4E00D88284D}" sibTransId="{0947DED0-43B3-41B7-ADBB-4D3B39102788}"/>
    <dgm:cxn modelId="{24E00CE4-9A5B-40D2-9597-CB0FB5F1DF2B}" type="presOf" srcId="{EDB3619E-4F8C-4F6A-BEC9-F5BB0FBC1CED}" destId="{F773E6B3-4389-451B-A2A0-A1D9E49E7A17}" srcOrd="0" destOrd="0" presId="urn:microsoft.com/office/officeart/2005/8/layout/bList2"/>
    <dgm:cxn modelId="{6A21F8A5-6158-43C0-9975-853DC5499312}" type="presParOf" srcId="{EECC2702-4040-42AD-86FB-2A7DD9532623}" destId="{6042616C-7BF3-4874-A760-0B78B6881DD2}" srcOrd="0" destOrd="0" presId="urn:microsoft.com/office/officeart/2005/8/layout/bList2"/>
    <dgm:cxn modelId="{9854C5E9-D135-48EB-8644-7E435026F567}" type="presParOf" srcId="{6042616C-7BF3-4874-A760-0B78B6881DD2}" destId="{F26AFCA8-C625-49FB-AC48-C6130AD793FD}" srcOrd="0" destOrd="0" presId="urn:microsoft.com/office/officeart/2005/8/layout/bList2"/>
    <dgm:cxn modelId="{4E06A0B3-9F80-4526-8AC9-CE9F608ADDE6}" type="presParOf" srcId="{6042616C-7BF3-4874-A760-0B78B6881DD2}" destId="{F773E6B3-4389-451B-A2A0-A1D9E49E7A17}" srcOrd="1" destOrd="0" presId="urn:microsoft.com/office/officeart/2005/8/layout/bList2"/>
    <dgm:cxn modelId="{3A6D993E-4F8F-4B6D-BACB-6A31E452F1BA}" type="presParOf" srcId="{6042616C-7BF3-4874-A760-0B78B6881DD2}" destId="{7C9296F0-A9F3-496A-A238-B9569D043B8B}" srcOrd="2" destOrd="0" presId="urn:microsoft.com/office/officeart/2005/8/layout/bList2"/>
    <dgm:cxn modelId="{C36EB0EE-9938-4BD6-A7B9-A02F4F49C4A6}" type="presParOf" srcId="{6042616C-7BF3-4874-A760-0B78B6881DD2}" destId="{1B85F46A-06D6-406C-A6B9-04FB282E7575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BC660F-91B5-4F4F-9B83-EFA99FCB151F}" type="doc">
      <dgm:prSet loTypeId="urn:microsoft.com/office/officeart/2005/8/layout/radial5" loCatId="cycle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A74D47BB-5E6C-42C5-BBB8-951C2CC5364F}">
      <dgm:prSet phldrT="[Текст]" custT="1"/>
      <dgm:spPr/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ru-RU" sz="2800" b="1" cap="none" spc="0" dirty="0" smtClean="0">
              <a:ln/>
              <a:solidFill>
                <a:schemeClr val="accent3"/>
              </a:solidFill>
              <a:effectLst/>
            </a:rPr>
            <a:t>Виды административных наказаний</a:t>
          </a:r>
          <a:endParaRPr lang="ru-RU" sz="2800" b="1" cap="none" spc="0" dirty="0">
            <a:ln/>
            <a:solidFill>
              <a:schemeClr val="accent3"/>
            </a:solidFill>
            <a:effectLst/>
          </a:endParaRPr>
        </a:p>
      </dgm:t>
    </dgm:pt>
    <dgm:pt modelId="{EA9DC6C5-F0FB-451C-990F-6D602819B2E3}" type="parTrans" cxnId="{5E1E1222-453B-49AA-83FA-6A1CA068C3DC}">
      <dgm:prSet/>
      <dgm:spPr/>
      <dgm:t>
        <a:bodyPr/>
        <a:lstStyle/>
        <a:p>
          <a:endParaRPr lang="ru-RU"/>
        </a:p>
      </dgm:t>
    </dgm:pt>
    <dgm:pt modelId="{159AC15B-7A70-4BC4-980A-6E2E1B005565}" type="sibTrans" cxnId="{5E1E1222-453B-49AA-83FA-6A1CA068C3DC}">
      <dgm:prSet/>
      <dgm:spPr/>
      <dgm:t>
        <a:bodyPr/>
        <a:lstStyle/>
        <a:p>
          <a:endParaRPr lang="ru-RU"/>
        </a:p>
      </dgm:t>
    </dgm:pt>
    <dgm:pt modelId="{3F38F1C9-9D54-45D1-B88A-3B17750902B8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предупреждение</a:t>
          </a:r>
          <a:endParaRPr lang="ru-RU" sz="2400" dirty="0">
            <a:solidFill>
              <a:schemeClr val="tx1"/>
            </a:solidFill>
          </a:endParaRPr>
        </a:p>
      </dgm:t>
    </dgm:pt>
    <dgm:pt modelId="{792E0B5D-94A8-4605-BAE4-53DB06EF8730}" type="parTrans" cxnId="{E82A6BAA-4E8D-4ACD-BF72-544C48CE350F}">
      <dgm:prSet/>
      <dgm:spPr/>
      <dgm:t>
        <a:bodyPr/>
        <a:lstStyle/>
        <a:p>
          <a:endParaRPr lang="ru-RU"/>
        </a:p>
      </dgm:t>
    </dgm:pt>
    <dgm:pt modelId="{DF3C1FBA-15D8-4392-9A07-C1AC4606C403}" type="sibTrans" cxnId="{E82A6BAA-4E8D-4ACD-BF72-544C48CE350F}">
      <dgm:prSet/>
      <dgm:spPr/>
      <dgm:t>
        <a:bodyPr/>
        <a:lstStyle/>
        <a:p>
          <a:endParaRPr lang="ru-RU"/>
        </a:p>
      </dgm:t>
    </dgm:pt>
    <dgm:pt modelId="{C511F43B-8FD8-41A0-AB2B-0EBB240E2A85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Административный штраф</a:t>
          </a:r>
          <a:endParaRPr lang="ru-RU" sz="2400" dirty="0">
            <a:solidFill>
              <a:schemeClr val="tx1"/>
            </a:solidFill>
          </a:endParaRPr>
        </a:p>
      </dgm:t>
    </dgm:pt>
    <dgm:pt modelId="{66CF427C-A512-4050-9E6C-6BD4683C231A}" type="parTrans" cxnId="{0C567CCE-A05E-447C-B6FD-49D2C01AB812}">
      <dgm:prSet/>
      <dgm:spPr/>
      <dgm:t>
        <a:bodyPr/>
        <a:lstStyle/>
        <a:p>
          <a:endParaRPr lang="ru-RU"/>
        </a:p>
      </dgm:t>
    </dgm:pt>
    <dgm:pt modelId="{F3E0D717-0F9A-430F-96AB-A7D98DF51B53}" type="sibTrans" cxnId="{0C567CCE-A05E-447C-B6FD-49D2C01AB812}">
      <dgm:prSet/>
      <dgm:spPr/>
      <dgm:t>
        <a:bodyPr/>
        <a:lstStyle/>
        <a:p>
          <a:endParaRPr lang="ru-RU"/>
        </a:p>
      </dgm:t>
    </dgm:pt>
    <dgm:pt modelId="{3EADABA3-14CF-4E55-AC31-1823F0F4B3C9}">
      <dgm:prSet phldrT="[Текст]" custT="1"/>
      <dgm:spPr/>
      <dgm:t>
        <a:bodyPr/>
        <a:lstStyle/>
        <a:p>
          <a:pPr algn="l"/>
          <a:r>
            <a:rPr lang="ru-RU" sz="2400" dirty="0" smtClean="0">
              <a:solidFill>
                <a:schemeClr val="tx1"/>
              </a:solidFill>
            </a:rPr>
            <a:t>Конфискация орудия преступления</a:t>
          </a:r>
          <a:endParaRPr lang="ru-RU" sz="2400" dirty="0">
            <a:solidFill>
              <a:schemeClr val="tx1"/>
            </a:solidFill>
          </a:endParaRPr>
        </a:p>
      </dgm:t>
    </dgm:pt>
    <dgm:pt modelId="{E122527B-3F9B-472E-A725-A43C1CD27A6B}" type="parTrans" cxnId="{DE82F592-157F-4E6D-B615-B9F039DBD2F1}">
      <dgm:prSet/>
      <dgm:spPr/>
      <dgm:t>
        <a:bodyPr/>
        <a:lstStyle/>
        <a:p>
          <a:endParaRPr lang="ru-RU"/>
        </a:p>
      </dgm:t>
    </dgm:pt>
    <dgm:pt modelId="{1BA85718-4810-4BAC-8FC5-7C3D0D2D7C54}" type="sibTrans" cxnId="{DE82F592-157F-4E6D-B615-B9F039DBD2F1}">
      <dgm:prSet/>
      <dgm:spPr/>
      <dgm:t>
        <a:bodyPr/>
        <a:lstStyle/>
        <a:p>
          <a:endParaRPr lang="ru-RU"/>
        </a:p>
      </dgm:t>
    </dgm:pt>
    <dgm:pt modelId="{B765C720-5A00-4F32-BD62-FF285C297B53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Административный арест</a:t>
          </a:r>
          <a:endParaRPr lang="ru-RU" sz="2400" dirty="0">
            <a:solidFill>
              <a:schemeClr val="tx1"/>
            </a:solidFill>
          </a:endParaRPr>
        </a:p>
      </dgm:t>
    </dgm:pt>
    <dgm:pt modelId="{FE8532ED-51DA-41AE-B26A-D44C8B7C38D1}" type="parTrans" cxnId="{1571EF71-FA88-40A6-965A-4E7FE27B04EA}">
      <dgm:prSet/>
      <dgm:spPr/>
      <dgm:t>
        <a:bodyPr/>
        <a:lstStyle/>
        <a:p>
          <a:endParaRPr lang="ru-RU"/>
        </a:p>
      </dgm:t>
    </dgm:pt>
    <dgm:pt modelId="{F4D12A30-8C48-49EA-B841-C9CFB3917C60}" type="sibTrans" cxnId="{1571EF71-FA88-40A6-965A-4E7FE27B04EA}">
      <dgm:prSet/>
      <dgm:spPr/>
      <dgm:t>
        <a:bodyPr/>
        <a:lstStyle/>
        <a:p>
          <a:endParaRPr lang="ru-RU"/>
        </a:p>
      </dgm:t>
    </dgm:pt>
    <dgm:pt modelId="{6B69547A-CC29-431D-8A2B-3CD8D7196C75}" type="pres">
      <dgm:prSet presAssocID="{FABC660F-91B5-4F4F-9B83-EFA99FCB151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39B145-B333-4C18-BC97-DF2C665E1EC3}" type="pres">
      <dgm:prSet presAssocID="{A74D47BB-5E6C-42C5-BBB8-951C2CC5364F}" presName="centerShape" presStyleLbl="node0" presStyleIdx="0" presStyleCnt="1" custScaleX="180600" custScaleY="185481" custLinFactNeighborX="3628" custLinFactNeighborY="-44"/>
      <dgm:spPr/>
      <dgm:t>
        <a:bodyPr/>
        <a:lstStyle/>
        <a:p>
          <a:endParaRPr lang="ru-RU"/>
        </a:p>
      </dgm:t>
    </dgm:pt>
    <dgm:pt modelId="{3ED1D55A-66B0-4CEF-A093-B927512BCB0C}" type="pres">
      <dgm:prSet presAssocID="{792E0B5D-94A8-4605-BAE4-53DB06EF8730}" presName="parTrans" presStyleLbl="sibTrans2D1" presStyleIdx="0" presStyleCnt="4"/>
      <dgm:spPr/>
      <dgm:t>
        <a:bodyPr/>
        <a:lstStyle/>
        <a:p>
          <a:endParaRPr lang="ru-RU"/>
        </a:p>
      </dgm:t>
    </dgm:pt>
    <dgm:pt modelId="{8C90BC2E-26FD-4689-BFEF-138CB1122D79}" type="pres">
      <dgm:prSet presAssocID="{792E0B5D-94A8-4605-BAE4-53DB06EF8730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DC8A4D58-A94E-4D20-B816-5C939DC34E21}" type="pres">
      <dgm:prSet presAssocID="{3F38F1C9-9D54-45D1-B88A-3B17750902B8}" presName="node" presStyleLbl="node1" presStyleIdx="0" presStyleCnt="4" custScaleX="151313">
        <dgm:presLayoutVars>
          <dgm:bulletEnabled val="1"/>
        </dgm:presLayoutVars>
      </dgm:prSet>
      <dgm:spPr>
        <a:prstGeom prst="flowChartOffpageConnector">
          <a:avLst/>
        </a:prstGeom>
      </dgm:spPr>
      <dgm:t>
        <a:bodyPr/>
        <a:lstStyle/>
        <a:p>
          <a:endParaRPr lang="ru-RU"/>
        </a:p>
      </dgm:t>
    </dgm:pt>
    <dgm:pt modelId="{E56254D9-9C69-4B6C-9812-5C8B78D7DD6D}" type="pres">
      <dgm:prSet presAssocID="{66CF427C-A512-4050-9E6C-6BD4683C231A}" presName="parTrans" presStyleLbl="sibTrans2D1" presStyleIdx="1" presStyleCnt="4"/>
      <dgm:spPr/>
      <dgm:t>
        <a:bodyPr/>
        <a:lstStyle/>
        <a:p>
          <a:endParaRPr lang="ru-RU"/>
        </a:p>
      </dgm:t>
    </dgm:pt>
    <dgm:pt modelId="{D65185AC-03B2-4443-873C-B7058BEE7EBA}" type="pres">
      <dgm:prSet presAssocID="{66CF427C-A512-4050-9E6C-6BD4683C231A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157C01CA-6B64-4AC6-90BF-947A8E590F7C}" type="pres">
      <dgm:prSet presAssocID="{C511F43B-8FD8-41A0-AB2B-0EBB240E2A85}" presName="node" presStyleLbl="node1" presStyleIdx="1" presStyleCnt="4" custScaleX="168924" custRadScaleRad="109966" custRadScaleInc="-86">
        <dgm:presLayoutVars>
          <dgm:bulletEnabled val="1"/>
        </dgm:presLayoutVars>
      </dgm:prSet>
      <dgm:spPr>
        <a:prstGeom prst="flowChartDisplay">
          <a:avLst/>
        </a:prstGeom>
      </dgm:spPr>
      <dgm:t>
        <a:bodyPr/>
        <a:lstStyle/>
        <a:p>
          <a:endParaRPr lang="ru-RU"/>
        </a:p>
      </dgm:t>
    </dgm:pt>
    <dgm:pt modelId="{B55AE7BF-BAB4-4602-A834-5916FBF4795B}" type="pres">
      <dgm:prSet presAssocID="{E122527B-3F9B-472E-A725-A43C1CD27A6B}" presName="parTrans" presStyleLbl="sibTrans2D1" presStyleIdx="2" presStyleCnt="4"/>
      <dgm:spPr/>
      <dgm:t>
        <a:bodyPr/>
        <a:lstStyle/>
        <a:p>
          <a:endParaRPr lang="ru-RU"/>
        </a:p>
      </dgm:t>
    </dgm:pt>
    <dgm:pt modelId="{D8421F5E-042C-42E9-8AAA-DDF8C942AE50}" type="pres">
      <dgm:prSet presAssocID="{E122527B-3F9B-472E-A725-A43C1CD27A6B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A6EFB1E1-8E42-45CC-9EBE-FD8E38FE13DC}" type="pres">
      <dgm:prSet presAssocID="{3EADABA3-14CF-4E55-AC31-1823F0F4B3C9}" presName="node" presStyleLbl="node1" presStyleIdx="2" presStyleCnt="4" custAng="0" custScaleX="181790" custScaleY="147583">
        <dgm:presLayoutVars>
          <dgm:bulletEnabled val="1"/>
        </dgm:presLayoutVars>
      </dgm:prSet>
      <dgm:spPr>
        <a:prstGeom prst="flowChartDelay">
          <a:avLst/>
        </a:prstGeom>
      </dgm:spPr>
      <dgm:t>
        <a:bodyPr/>
        <a:lstStyle/>
        <a:p>
          <a:endParaRPr lang="ru-RU"/>
        </a:p>
      </dgm:t>
    </dgm:pt>
    <dgm:pt modelId="{AA8EEF6E-1274-4A1E-BD40-174ABDE76F56}" type="pres">
      <dgm:prSet presAssocID="{FE8532ED-51DA-41AE-B26A-D44C8B7C38D1}" presName="parTrans" presStyleLbl="sibTrans2D1" presStyleIdx="3" presStyleCnt="4"/>
      <dgm:spPr/>
      <dgm:t>
        <a:bodyPr/>
        <a:lstStyle/>
        <a:p>
          <a:endParaRPr lang="ru-RU"/>
        </a:p>
      </dgm:t>
    </dgm:pt>
    <dgm:pt modelId="{6B903F88-1BB3-4B9F-B889-58578D63D3E5}" type="pres">
      <dgm:prSet presAssocID="{FE8532ED-51DA-41AE-B26A-D44C8B7C38D1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CE2B2242-21C1-4E0A-9CF6-A6CDABDFE7B0}" type="pres">
      <dgm:prSet presAssocID="{B765C720-5A00-4F32-BD62-FF285C297B53}" presName="node" presStyleLbl="node1" presStyleIdx="3" presStyleCnt="4" custScaleX="190175" custScaleY="81224" custRadScaleRad="117708" custRadScaleInc="-5888">
        <dgm:presLayoutVars>
          <dgm:bulletEnabled val="1"/>
        </dgm:presLayoutVars>
      </dgm:prSet>
      <dgm:spPr>
        <a:prstGeom prst="flowChartDelay">
          <a:avLst/>
        </a:prstGeom>
      </dgm:spPr>
      <dgm:t>
        <a:bodyPr/>
        <a:lstStyle/>
        <a:p>
          <a:endParaRPr lang="ru-RU"/>
        </a:p>
      </dgm:t>
    </dgm:pt>
  </dgm:ptLst>
  <dgm:cxnLst>
    <dgm:cxn modelId="{40AB4C11-8207-4279-8EFA-01F023987F31}" type="presOf" srcId="{3EADABA3-14CF-4E55-AC31-1823F0F4B3C9}" destId="{A6EFB1E1-8E42-45CC-9EBE-FD8E38FE13DC}" srcOrd="0" destOrd="0" presId="urn:microsoft.com/office/officeart/2005/8/layout/radial5"/>
    <dgm:cxn modelId="{364B595F-67F0-491A-8E82-DE877CD0C252}" type="presOf" srcId="{FE8532ED-51DA-41AE-B26A-D44C8B7C38D1}" destId="{6B903F88-1BB3-4B9F-B889-58578D63D3E5}" srcOrd="1" destOrd="0" presId="urn:microsoft.com/office/officeart/2005/8/layout/radial5"/>
    <dgm:cxn modelId="{DE82F592-157F-4E6D-B615-B9F039DBD2F1}" srcId="{A74D47BB-5E6C-42C5-BBB8-951C2CC5364F}" destId="{3EADABA3-14CF-4E55-AC31-1823F0F4B3C9}" srcOrd="2" destOrd="0" parTransId="{E122527B-3F9B-472E-A725-A43C1CD27A6B}" sibTransId="{1BA85718-4810-4BAC-8FC5-7C3D0D2D7C54}"/>
    <dgm:cxn modelId="{C368322D-6CEE-40F9-9373-F2A36FBDA31F}" type="presOf" srcId="{792E0B5D-94A8-4605-BAE4-53DB06EF8730}" destId="{8C90BC2E-26FD-4689-BFEF-138CB1122D79}" srcOrd="1" destOrd="0" presId="urn:microsoft.com/office/officeart/2005/8/layout/radial5"/>
    <dgm:cxn modelId="{9660838C-4CF4-4CCC-869B-C0469AA279CA}" type="presOf" srcId="{FE8532ED-51DA-41AE-B26A-D44C8B7C38D1}" destId="{AA8EEF6E-1274-4A1E-BD40-174ABDE76F56}" srcOrd="0" destOrd="0" presId="urn:microsoft.com/office/officeart/2005/8/layout/radial5"/>
    <dgm:cxn modelId="{5E1E1222-453B-49AA-83FA-6A1CA068C3DC}" srcId="{FABC660F-91B5-4F4F-9B83-EFA99FCB151F}" destId="{A74D47BB-5E6C-42C5-BBB8-951C2CC5364F}" srcOrd="0" destOrd="0" parTransId="{EA9DC6C5-F0FB-451C-990F-6D602819B2E3}" sibTransId="{159AC15B-7A70-4BC4-980A-6E2E1B005565}"/>
    <dgm:cxn modelId="{4BBEB894-6D63-4AFA-AAD0-EF98BBECD3F2}" type="presOf" srcId="{66CF427C-A512-4050-9E6C-6BD4683C231A}" destId="{E56254D9-9C69-4B6C-9812-5C8B78D7DD6D}" srcOrd="0" destOrd="0" presId="urn:microsoft.com/office/officeart/2005/8/layout/radial5"/>
    <dgm:cxn modelId="{E82A6BAA-4E8D-4ACD-BF72-544C48CE350F}" srcId="{A74D47BB-5E6C-42C5-BBB8-951C2CC5364F}" destId="{3F38F1C9-9D54-45D1-B88A-3B17750902B8}" srcOrd="0" destOrd="0" parTransId="{792E0B5D-94A8-4605-BAE4-53DB06EF8730}" sibTransId="{DF3C1FBA-15D8-4392-9A07-C1AC4606C403}"/>
    <dgm:cxn modelId="{D6A4D87C-17E4-4E8A-A972-9F55FC339BB6}" type="presOf" srcId="{C511F43B-8FD8-41A0-AB2B-0EBB240E2A85}" destId="{157C01CA-6B64-4AC6-90BF-947A8E590F7C}" srcOrd="0" destOrd="0" presId="urn:microsoft.com/office/officeart/2005/8/layout/radial5"/>
    <dgm:cxn modelId="{FE342A02-8809-4DFC-8CAB-FC8E68E809F7}" type="presOf" srcId="{B765C720-5A00-4F32-BD62-FF285C297B53}" destId="{CE2B2242-21C1-4E0A-9CF6-A6CDABDFE7B0}" srcOrd="0" destOrd="0" presId="urn:microsoft.com/office/officeart/2005/8/layout/radial5"/>
    <dgm:cxn modelId="{07993F02-FBF4-4560-889E-5A5D34211515}" type="presOf" srcId="{E122527B-3F9B-472E-A725-A43C1CD27A6B}" destId="{B55AE7BF-BAB4-4602-A834-5916FBF4795B}" srcOrd="0" destOrd="0" presId="urn:microsoft.com/office/officeart/2005/8/layout/radial5"/>
    <dgm:cxn modelId="{8035B85C-208A-49A5-AD56-2AA2EC9CEE64}" type="presOf" srcId="{E122527B-3F9B-472E-A725-A43C1CD27A6B}" destId="{D8421F5E-042C-42E9-8AAA-DDF8C942AE50}" srcOrd="1" destOrd="0" presId="urn:microsoft.com/office/officeart/2005/8/layout/radial5"/>
    <dgm:cxn modelId="{ACAF8717-4F1A-4F34-87C7-E6E4D19A216D}" type="presOf" srcId="{FABC660F-91B5-4F4F-9B83-EFA99FCB151F}" destId="{6B69547A-CC29-431D-8A2B-3CD8D7196C75}" srcOrd="0" destOrd="0" presId="urn:microsoft.com/office/officeart/2005/8/layout/radial5"/>
    <dgm:cxn modelId="{40D24A3C-12F6-4000-9004-2CBC838D6930}" type="presOf" srcId="{66CF427C-A512-4050-9E6C-6BD4683C231A}" destId="{D65185AC-03B2-4443-873C-B7058BEE7EBA}" srcOrd="1" destOrd="0" presId="urn:microsoft.com/office/officeart/2005/8/layout/radial5"/>
    <dgm:cxn modelId="{0C567CCE-A05E-447C-B6FD-49D2C01AB812}" srcId="{A74D47BB-5E6C-42C5-BBB8-951C2CC5364F}" destId="{C511F43B-8FD8-41A0-AB2B-0EBB240E2A85}" srcOrd="1" destOrd="0" parTransId="{66CF427C-A512-4050-9E6C-6BD4683C231A}" sibTransId="{F3E0D717-0F9A-430F-96AB-A7D98DF51B53}"/>
    <dgm:cxn modelId="{38ECBF97-46F5-4ED0-AD7A-CA7077DDA980}" type="presOf" srcId="{A74D47BB-5E6C-42C5-BBB8-951C2CC5364F}" destId="{6939B145-B333-4C18-BC97-DF2C665E1EC3}" srcOrd="0" destOrd="0" presId="urn:microsoft.com/office/officeart/2005/8/layout/radial5"/>
    <dgm:cxn modelId="{0AB842CE-E5B8-430B-90B6-5298ABF1D120}" type="presOf" srcId="{792E0B5D-94A8-4605-BAE4-53DB06EF8730}" destId="{3ED1D55A-66B0-4CEF-A093-B927512BCB0C}" srcOrd="0" destOrd="0" presId="urn:microsoft.com/office/officeart/2005/8/layout/radial5"/>
    <dgm:cxn modelId="{1571EF71-FA88-40A6-965A-4E7FE27B04EA}" srcId="{A74D47BB-5E6C-42C5-BBB8-951C2CC5364F}" destId="{B765C720-5A00-4F32-BD62-FF285C297B53}" srcOrd="3" destOrd="0" parTransId="{FE8532ED-51DA-41AE-B26A-D44C8B7C38D1}" sibTransId="{F4D12A30-8C48-49EA-B841-C9CFB3917C60}"/>
    <dgm:cxn modelId="{02AD94D2-4951-4966-866B-C1630B745842}" type="presOf" srcId="{3F38F1C9-9D54-45D1-B88A-3B17750902B8}" destId="{DC8A4D58-A94E-4D20-B816-5C939DC34E21}" srcOrd="0" destOrd="0" presId="urn:microsoft.com/office/officeart/2005/8/layout/radial5"/>
    <dgm:cxn modelId="{A3755109-E0D0-45F7-91F4-6EEF6B0C811F}" type="presParOf" srcId="{6B69547A-CC29-431D-8A2B-3CD8D7196C75}" destId="{6939B145-B333-4C18-BC97-DF2C665E1EC3}" srcOrd="0" destOrd="0" presId="urn:microsoft.com/office/officeart/2005/8/layout/radial5"/>
    <dgm:cxn modelId="{FF1DC1D4-CE34-432E-B31B-FEF374884F33}" type="presParOf" srcId="{6B69547A-CC29-431D-8A2B-3CD8D7196C75}" destId="{3ED1D55A-66B0-4CEF-A093-B927512BCB0C}" srcOrd="1" destOrd="0" presId="urn:microsoft.com/office/officeart/2005/8/layout/radial5"/>
    <dgm:cxn modelId="{8DE35571-EFF2-4FDD-B967-F93B359F3F6F}" type="presParOf" srcId="{3ED1D55A-66B0-4CEF-A093-B927512BCB0C}" destId="{8C90BC2E-26FD-4689-BFEF-138CB1122D79}" srcOrd="0" destOrd="0" presId="urn:microsoft.com/office/officeart/2005/8/layout/radial5"/>
    <dgm:cxn modelId="{B916E740-1F4C-4902-9478-EFB5D3D76EE8}" type="presParOf" srcId="{6B69547A-CC29-431D-8A2B-3CD8D7196C75}" destId="{DC8A4D58-A94E-4D20-B816-5C939DC34E21}" srcOrd="2" destOrd="0" presId="urn:microsoft.com/office/officeart/2005/8/layout/radial5"/>
    <dgm:cxn modelId="{941A0E08-C7BC-4CE3-B9FD-FF8E526F4CAA}" type="presParOf" srcId="{6B69547A-CC29-431D-8A2B-3CD8D7196C75}" destId="{E56254D9-9C69-4B6C-9812-5C8B78D7DD6D}" srcOrd="3" destOrd="0" presId="urn:microsoft.com/office/officeart/2005/8/layout/radial5"/>
    <dgm:cxn modelId="{4F091713-0824-46D6-B2D4-631A18B0B594}" type="presParOf" srcId="{E56254D9-9C69-4B6C-9812-5C8B78D7DD6D}" destId="{D65185AC-03B2-4443-873C-B7058BEE7EBA}" srcOrd="0" destOrd="0" presId="urn:microsoft.com/office/officeart/2005/8/layout/radial5"/>
    <dgm:cxn modelId="{62F8D863-800E-4770-8335-42CD2DA962D0}" type="presParOf" srcId="{6B69547A-CC29-431D-8A2B-3CD8D7196C75}" destId="{157C01CA-6B64-4AC6-90BF-947A8E590F7C}" srcOrd="4" destOrd="0" presId="urn:microsoft.com/office/officeart/2005/8/layout/radial5"/>
    <dgm:cxn modelId="{44F2A782-7748-44F5-AF4D-42C7764C6E35}" type="presParOf" srcId="{6B69547A-CC29-431D-8A2B-3CD8D7196C75}" destId="{B55AE7BF-BAB4-4602-A834-5916FBF4795B}" srcOrd="5" destOrd="0" presId="urn:microsoft.com/office/officeart/2005/8/layout/radial5"/>
    <dgm:cxn modelId="{CAF8D87B-8F30-4A0C-85B8-41F00F06F4E2}" type="presParOf" srcId="{B55AE7BF-BAB4-4602-A834-5916FBF4795B}" destId="{D8421F5E-042C-42E9-8AAA-DDF8C942AE50}" srcOrd="0" destOrd="0" presId="urn:microsoft.com/office/officeart/2005/8/layout/radial5"/>
    <dgm:cxn modelId="{3BF024C7-971A-4A30-BED5-D34D353FBC95}" type="presParOf" srcId="{6B69547A-CC29-431D-8A2B-3CD8D7196C75}" destId="{A6EFB1E1-8E42-45CC-9EBE-FD8E38FE13DC}" srcOrd="6" destOrd="0" presId="urn:microsoft.com/office/officeart/2005/8/layout/radial5"/>
    <dgm:cxn modelId="{F6A69326-9792-4BAF-87AA-FACA6C8466E7}" type="presParOf" srcId="{6B69547A-CC29-431D-8A2B-3CD8D7196C75}" destId="{AA8EEF6E-1274-4A1E-BD40-174ABDE76F56}" srcOrd="7" destOrd="0" presId="urn:microsoft.com/office/officeart/2005/8/layout/radial5"/>
    <dgm:cxn modelId="{1BC0169B-F2EA-451A-A8DD-29B591E1DC32}" type="presParOf" srcId="{AA8EEF6E-1274-4A1E-BD40-174ABDE76F56}" destId="{6B903F88-1BB3-4B9F-B889-58578D63D3E5}" srcOrd="0" destOrd="0" presId="urn:microsoft.com/office/officeart/2005/8/layout/radial5"/>
    <dgm:cxn modelId="{4CC02FC0-0F4A-4BB2-9D07-D4648C2AE87D}" type="presParOf" srcId="{6B69547A-CC29-431D-8A2B-3CD8D7196C75}" destId="{CE2B2242-21C1-4E0A-9CF6-A6CDABDFE7B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654A07-343A-414B-8122-4D354D21A353}">
      <dsp:nvSpPr>
        <dsp:cNvPr id="0" name=""/>
        <dsp:cNvSpPr/>
      </dsp:nvSpPr>
      <dsp:spPr>
        <a:xfrm>
          <a:off x="3474720" y="2143"/>
          <a:ext cx="5212080" cy="43851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мелкое хищение государственного или общественного имущества;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 уклонение от возмещения имущественного ущерба и др. </a:t>
          </a:r>
          <a:endParaRPr lang="ru-RU" sz="24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>
        <a:off x="3474720" y="2143"/>
        <a:ext cx="5212080" cy="4385150"/>
      </dsp:txXfrm>
    </dsp:sp>
    <dsp:sp modelId="{9958B1DD-CB30-4C64-AEA5-0467D1B4930C}">
      <dsp:nvSpPr>
        <dsp:cNvPr id="0" name=""/>
        <dsp:cNvSpPr/>
      </dsp:nvSpPr>
      <dsp:spPr>
        <a:xfrm>
          <a:off x="0" y="2143"/>
          <a:ext cx="3474720" cy="4385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Против государственной собственности</a:t>
          </a:r>
          <a:endParaRPr lang="ru-RU" sz="2900" kern="1200" dirty="0"/>
        </a:p>
      </dsp:txBody>
      <dsp:txXfrm>
        <a:off x="0" y="2143"/>
        <a:ext cx="3474720" cy="43851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E0EAB6-503C-4289-ADA8-984D4A58E2E9}">
      <dsp:nvSpPr>
        <dsp:cNvPr id="0" name=""/>
        <dsp:cNvSpPr/>
      </dsp:nvSpPr>
      <dsp:spPr>
        <a:xfrm>
          <a:off x="263679" y="5137"/>
          <a:ext cx="8116638" cy="374401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незаконное приобретение и хранение наркотических средств в небольших размерах;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мелкое хулиганство;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появление в общественных местах в пьяном виде, оскорбляющие человеческое достоинство и общественную нравственность;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распитие спиртных напитков в общественных местах, не предназначенных для этих целей и др. </a:t>
          </a:r>
          <a:endParaRPr lang="ru-RU" sz="24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</dsp:txBody>
      <dsp:txXfrm>
        <a:off x="263679" y="5137"/>
        <a:ext cx="8116638" cy="3744013"/>
      </dsp:txXfrm>
    </dsp:sp>
    <dsp:sp modelId="{A0A6AAAE-9AD6-420F-B89E-A7D0251B8FA2}">
      <dsp:nvSpPr>
        <dsp:cNvPr id="0" name=""/>
        <dsp:cNvSpPr/>
      </dsp:nvSpPr>
      <dsp:spPr>
        <a:xfrm>
          <a:off x="870538" y="3875916"/>
          <a:ext cx="6902921" cy="1356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0" rIns="43180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Против общественного порядка</a:t>
          </a:r>
          <a:endParaRPr lang="ru-RU" sz="3400" kern="1200" dirty="0"/>
        </a:p>
      </dsp:txBody>
      <dsp:txXfrm>
        <a:off x="870538" y="3875916"/>
        <a:ext cx="4861212" cy="1356394"/>
      </dsp:txXfrm>
    </dsp:sp>
    <dsp:sp modelId="{C45E878A-7F5D-42A4-A100-370F825B5CD5}">
      <dsp:nvSpPr>
        <dsp:cNvPr id="0" name=""/>
        <dsp:cNvSpPr/>
      </dsp:nvSpPr>
      <dsp:spPr>
        <a:xfrm flipH="1" flipV="1">
          <a:off x="6098116" y="3965629"/>
          <a:ext cx="1312232" cy="1083058"/>
        </a:xfrm>
        <a:prstGeom prst="ellipse">
          <a:avLst/>
        </a:prstGeom>
        <a:solidFill>
          <a:srgbClr val="FF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6FD728-FA42-4FE9-876F-2F12D4EA22AD}">
      <dsp:nvSpPr>
        <dsp:cNvPr id="0" name=""/>
        <dsp:cNvSpPr/>
      </dsp:nvSpPr>
      <dsp:spPr>
        <a:xfrm>
          <a:off x="3286152" y="0"/>
          <a:ext cx="4928120" cy="26859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посягательство на права и здоровье личности; нарушение законодательства о труде и правил охраны труда и др. </a:t>
          </a:r>
          <a:endParaRPr lang="ru-RU" sz="2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/>
        </a:p>
      </dsp:txBody>
      <dsp:txXfrm>
        <a:off x="3286152" y="0"/>
        <a:ext cx="4928120" cy="2685920"/>
      </dsp:txXfrm>
    </dsp:sp>
    <dsp:sp modelId="{FB1FE62D-3F99-40E8-8A3F-45659735B581}">
      <dsp:nvSpPr>
        <dsp:cNvPr id="0" name=""/>
        <dsp:cNvSpPr/>
      </dsp:nvSpPr>
      <dsp:spPr>
        <a:xfrm>
          <a:off x="8032" y="892913"/>
          <a:ext cx="3285413" cy="90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Против личности</a:t>
          </a:r>
          <a:endParaRPr lang="ru-RU" sz="2500" kern="1200" dirty="0"/>
        </a:p>
      </dsp:txBody>
      <dsp:txXfrm>
        <a:off x="8032" y="892913"/>
        <a:ext cx="3285413" cy="902320"/>
      </dsp:txXfrm>
    </dsp:sp>
    <dsp:sp modelId="{BE7DCD90-77F5-40B2-9574-8656A5042AB0}">
      <dsp:nvSpPr>
        <dsp:cNvPr id="0" name=""/>
        <dsp:cNvSpPr/>
      </dsp:nvSpPr>
      <dsp:spPr>
        <a:xfrm>
          <a:off x="3302854" y="2777265"/>
          <a:ext cx="4912515" cy="16110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злостное неповиновение работникам милиции; неуважение к и др. </a:t>
          </a:r>
          <a:endParaRPr lang="ru-RU" sz="2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/>
        </a:p>
      </dsp:txBody>
      <dsp:txXfrm>
        <a:off x="3302854" y="2777265"/>
        <a:ext cx="4912515" cy="1611057"/>
      </dsp:txXfrm>
    </dsp:sp>
    <dsp:sp modelId="{2DE88B52-DCA9-4E9B-85A0-421270597325}">
      <dsp:nvSpPr>
        <dsp:cNvPr id="0" name=""/>
        <dsp:cNvSpPr/>
      </dsp:nvSpPr>
      <dsp:spPr>
        <a:xfrm>
          <a:off x="14229" y="3131634"/>
          <a:ext cx="3288625" cy="90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Против порядка управления</a:t>
          </a:r>
          <a:endParaRPr lang="ru-RU" sz="2500" kern="1200" dirty="0"/>
        </a:p>
      </dsp:txBody>
      <dsp:txXfrm>
        <a:off x="14229" y="3131634"/>
        <a:ext cx="3288625" cy="9023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AAD5A9-8D10-4C01-AB94-BE5C63465F66}">
      <dsp:nvSpPr>
        <dsp:cNvPr id="0" name=""/>
        <dsp:cNvSpPr/>
      </dsp:nvSpPr>
      <dsp:spPr>
        <a:xfrm>
          <a:off x="3292643" y="1132"/>
          <a:ext cx="4932937" cy="438717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незаконная порубка и повреждение деревьев и кустарников; самовольный сбор дикорастущих плодов, орехов, грибов, ягод в запрещённых местах; засорение лесов бытовыми отходами и отбросами и др. </a:t>
          </a:r>
          <a:endParaRPr lang="ru-RU" sz="22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3292643" y="1132"/>
        <a:ext cx="4932937" cy="4387171"/>
      </dsp:txXfrm>
    </dsp:sp>
    <dsp:sp modelId="{D5650476-CFAC-4DD4-8B9E-AAB5EBD14A1E}">
      <dsp:nvSpPr>
        <dsp:cNvPr id="0" name=""/>
        <dsp:cNvSpPr/>
      </dsp:nvSpPr>
      <dsp:spPr>
        <a:xfrm>
          <a:off x="4018" y="439372"/>
          <a:ext cx="3288625" cy="35106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Посягательства на природу, памятники истории и культуры</a:t>
          </a:r>
          <a:endParaRPr lang="ru-RU" sz="3000" kern="1200" dirty="0"/>
        </a:p>
      </dsp:txBody>
      <dsp:txXfrm>
        <a:off x="4018" y="439372"/>
        <a:ext cx="3288625" cy="351069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6AFCA8-C625-49FB-AC48-C6130AD793FD}">
      <dsp:nvSpPr>
        <dsp:cNvPr id="0" name=""/>
        <dsp:cNvSpPr/>
      </dsp:nvSpPr>
      <dsp:spPr>
        <a:xfrm>
          <a:off x="1203593" y="2694"/>
          <a:ext cx="5822412" cy="271213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95250" rIns="31750" bIns="3175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smtClean="0"/>
            <a:t>нарушение правил поведения на транспорте; управление транспортными средствами лицами, не имеющими права управления; нарушение правил дорожного движения; безбилетный проезд и др. </a:t>
          </a:r>
          <a:endParaRPr lang="ru-RU" sz="2500" kern="1200"/>
        </a:p>
      </dsp:txBody>
      <dsp:txXfrm>
        <a:off x="1203593" y="2694"/>
        <a:ext cx="5822412" cy="2712137"/>
      </dsp:txXfrm>
    </dsp:sp>
    <dsp:sp modelId="{7C9296F0-A9F3-496A-A238-B9569D043B8B}">
      <dsp:nvSpPr>
        <dsp:cNvPr id="0" name=""/>
        <dsp:cNvSpPr/>
      </dsp:nvSpPr>
      <dsp:spPr>
        <a:xfrm>
          <a:off x="1189623" y="2714831"/>
          <a:ext cx="5850352" cy="116621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57150" bIns="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solidFill>
                <a:schemeClr val="bg1"/>
              </a:solidFill>
            </a:rPr>
            <a:t>На транспорте</a:t>
          </a:r>
          <a:endParaRPr lang="ru-RU" sz="4500" kern="1200" dirty="0">
            <a:solidFill>
              <a:schemeClr val="bg1"/>
            </a:solidFill>
          </a:endParaRPr>
        </a:p>
      </dsp:txBody>
      <dsp:txXfrm>
        <a:off x="1189623" y="2714831"/>
        <a:ext cx="4119966" cy="1166218"/>
      </dsp:txXfrm>
    </dsp:sp>
    <dsp:sp modelId="{1B85F46A-06D6-406C-A6B9-04FB282E7575}">
      <dsp:nvSpPr>
        <dsp:cNvPr id="0" name=""/>
        <dsp:cNvSpPr/>
      </dsp:nvSpPr>
      <dsp:spPr>
        <a:xfrm>
          <a:off x="5656745" y="2687736"/>
          <a:ext cx="2129999" cy="170170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39B145-B333-4C18-BC97-DF2C665E1EC3}">
      <dsp:nvSpPr>
        <dsp:cNvPr id="0" name=""/>
        <dsp:cNvSpPr/>
      </dsp:nvSpPr>
      <dsp:spPr>
        <a:xfrm>
          <a:off x="2892974" y="1428335"/>
          <a:ext cx="3018040" cy="3099608"/>
        </a:xfrm>
        <a:prstGeom prst="ellipse">
          <a:avLst/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/>
              <a:solidFill>
                <a:schemeClr val="accent3"/>
              </a:solidFill>
              <a:effectLst/>
            </a:rPr>
            <a:t>Виды административных наказаний</a:t>
          </a:r>
          <a:endParaRPr lang="ru-RU" sz="2800" b="1" kern="1200" cap="none" spc="0" dirty="0">
            <a:ln/>
            <a:solidFill>
              <a:schemeClr val="accent3"/>
            </a:solidFill>
            <a:effectLst/>
          </a:endParaRPr>
        </a:p>
      </dsp:txBody>
      <dsp:txXfrm>
        <a:off x="2892974" y="1428335"/>
        <a:ext cx="3018040" cy="3099608"/>
      </dsp:txXfrm>
    </dsp:sp>
    <dsp:sp modelId="{3ED1D55A-66B0-4CEF-A093-B927512BCB0C}">
      <dsp:nvSpPr>
        <dsp:cNvPr id="0" name=""/>
        <dsp:cNvSpPr/>
      </dsp:nvSpPr>
      <dsp:spPr>
        <a:xfrm rot="5150775">
          <a:off x="4280091" y="1168870"/>
          <a:ext cx="22277" cy="5681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9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5150775">
        <a:off x="4280091" y="1168870"/>
        <a:ext cx="22277" cy="568180"/>
      </dsp:txXfrm>
    </dsp:sp>
    <dsp:sp modelId="{DC8A4D58-A94E-4D20-B816-5C939DC34E21}">
      <dsp:nvSpPr>
        <dsp:cNvPr id="0" name=""/>
        <dsp:cNvSpPr/>
      </dsp:nvSpPr>
      <dsp:spPr>
        <a:xfrm>
          <a:off x="2967876" y="-195607"/>
          <a:ext cx="2528620" cy="1671118"/>
        </a:xfrm>
        <a:prstGeom prst="flowChartOffpageConnector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предупреждение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2967876" y="-195607"/>
        <a:ext cx="2528620" cy="1671118"/>
      </dsp:txXfrm>
    </dsp:sp>
    <dsp:sp modelId="{E56254D9-9C69-4B6C-9812-5C8B78D7DD6D}">
      <dsp:nvSpPr>
        <dsp:cNvPr id="0" name=""/>
        <dsp:cNvSpPr/>
      </dsp:nvSpPr>
      <dsp:spPr>
        <a:xfrm rot="10800459">
          <a:off x="5523404" y="2694217"/>
          <a:ext cx="273911" cy="5681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357527"/>
                <a:satOff val="-21049"/>
                <a:lumOff val="21319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90000"/>
                <a:hueOff val="357527"/>
                <a:satOff val="-21049"/>
                <a:lumOff val="21319"/>
                <a:alphaOff val="0"/>
                <a:tint val="86000"/>
                <a:satMod val="115000"/>
              </a:schemeClr>
            </a:gs>
            <a:gs pos="100000">
              <a:schemeClr val="accent2">
                <a:shade val="90000"/>
                <a:hueOff val="357527"/>
                <a:satOff val="-21049"/>
                <a:lumOff val="2131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90000"/>
              <a:hueOff val="357527"/>
              <a:satOff val="-21049"/>
              <a:lumOff val="2131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459">
        <a:off x="5523404" y="2694217"/>
        <a:ext cx="273911" cy="568180"/>
      </dsp:txXfrm>
    </dsp:sp>
    <dsp:sp modelId="{157C01CA-6B64-4AC6-90BF-947A8E590F7C}">
      <dsp:nvSpPr>
        <dsp:cNvPr id="0" name=""/>
        <dsp:cNvSpPr/>
      </dsp:nvSpPr>
      <dsp:spPr>
        <a:xfrm>
          <a:off x="5394201" y="2142901"/>
          <a:ext cx="2822921" cy="1671118"/>
        </a:xfrm>
        <a:prstGeom prst="flowChartDisplay">
          <a:avLst/>
        </a:prstGeom>
        <a:gradFill rotWithShape="0">
          <a:gsLst>
            <a:gs pos="0">
              <a:schemeClr val="accent2">
                <a:shade val="50000"/>
                <a:hueOff val="357918"/>
                <a:satOff val="-21360"/>
                <a:lumOff val="27012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357918"/>
                <a:satOff val="-21360"/>
                <a:lumOff val="27012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357918"/>
                <a:satOff val="-21360"/>
                <a:lumOff val="27012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357918"/>
              <a:satOff val="-21360"/>
              <a:lumOff val="27012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Административный штраф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5394201" y="2142901"/>
        <a:ext cx="2822921" cy="1671118"/>
      </dsp:txXfrm>
    </dsp:sp>
    <dsp:sp modelId="{B55AE7BF-BAB4-4602-A834-5916FBF4795B}">
      <dsp:nvSpPr>
        <dsp:cNvPr id="0" name=""/>
        <dsp:cNvSpPr/>
      </dsp:nvSpPr>
      <dsp:spPr>
        <a:xfrm rot="16448788">
          <a:off x="4189844" y="4028972"/>
          <a:ext cx="230747" cy="5681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715053"/>
                <a:satOff val="-42098"/>
                <a:lumOff val="42637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90000"/>
                <a:hueOff val="715053"/>
                <a:satOff val="-42098"/>
                <a:lumOff val="42637"/>
                <a:alphaOff val="0"/>
                <a:tint val="86000"/>
                <a:satMod val="115000"/>
              </a:schemeClr>
            </a:gs>
            <a:gs pos="100000">
              <a:schemeClr val="accent2">
                <a:shade val="90000"/>
                <a:hueOff val="715053"/>
                <a:satOff val="-42098"/>
                <a:lumOff val="42637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90000"/>
              <a:hueOff val="715053"/>
              <a:satOff val="-42098"/>
              <a:lumOff val="42637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6448788">
        <a:off x="4189844" y="4028972"/>
        <a:ext cx="230747" cy="568180"/>
      </dsp:txXfrm>
    </dsp:sp>
    <dsp:sp modelId="{A6EFB1E1-8E42-45CC-9EBE-FD8E38FE13DC}">
      <dsp:nvSpPr>
        <dsp:cNvPr id="0" name=""/>
        <dsp:cNvSpPr/>
      </dsp:nvSpPr>
      <dsp:spPr>
        <a:xfrm>
          <a:off x="2713222" y="4087302"/>
          <a:ext cx="3037927" cy="2466287"/>
        </a:xfrm>
        <a:prstGeom prst="flowChartDelay">
          <a:avLst/>
        </a:prstGeom>
        <a:gradFill rotWithShape="0">
          <a:gsLst>
            <a:gs pos="0">
              <a:schemeClr val="accent2">
                <a:shade val="50000"/>
                <a:hueOff val="715835"/>
                <a:satOff val="-42720"/>
                <a:lumOff val="54024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715835"/>
                <a:satOff val="-42720"/>
                <a:lumOff val="54024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715835"/>
                <a:satOff val="-42720"/>
                <a:lumOff val="54024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715835"/>
              <a:satOff val="-42720"/>
              <a:lumOff val="54024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Конфискация орудия преступления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2713222" y="4087302"/>
        <a:ext cx="3037927" cy="2466287"/>
      </dsp:txXfrm>
    </dsp:sp>
    <dsp:sp modelId="{AA8EEF6E-1274-4A1E-BD40-174ABDE76F56}">
      <dsp:nvSpPr>
        <dsp:cNvPr id="0" name=""/>
        <dsp:cNvSpPr/>
      </dsp:nvSpPr>
      <dsp:spPr>
        <a:xfrm rot="21441970">
          <a:off x="2954782" y="2757274"/>
          <a:ext cx="145600" cy="5681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357527"/>
                <a:satOff val="-21049"/>
                <a:lumOff val="21319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90000"/>
                <a:hueOff val="357527"/>
                <a:satOff val="-21049"/>
                <a:lumOff val="21319"/>
                <a:alphaOff val="0"/>
                <a:tint val="86000"/>
                <a:satMod val="115000"/>
              </a:schemeClr>
            </a:gs>
            <a:gs pos="100000">
              <a:schemeClr val="accent2">
                <a:shade val="90000"/>
                <a:hueOff val="357527"/>
                <a:satOff val="-21049"/>
                <a:lumOff val="21319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90000"/>
              <a:hueOff val="357527"/>
              <a:satOff val="-21049"/>
              <a:lumOff val="21319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21441970">
        <a:off x="2954782" y="2757274"/>
        <a:ext cx="145600" cy="568180"/>
      </dsp:txXfrm>
    </dsp:sp>
    <dsp:sp modelId="{CE2B2242-21C1-4E0A-9CF6-A6CDABDFE7B0}">
      <dsp:nvSpPr>
        <dsp:cNvPr id="0" name=""/>
        <dsp:cNvSpPr/>
      </dsp:nvSpPr>
      <dsp:spPr>
        <a:xfrm>
          <a:off x="0" y="2428865"/>
          <a:ext cx="3178050" cy="1357349"/>
        </a:xfrm>
        <a:prstGeom prst="flowChartDelay">
          <a:avLst/>
        </a:prstGeom>
        <a:gradFill rotWithShape="0">
          <a:gsLst>
            <a:gs pos="0">
              <a:schemeClr val="accent2">
                <a:shade val="50000"/>
                <a:hueOff val="357918"/>
                <a:satOff val="-21360"/>
                <a:lumOff val="27012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357918"/>
                <a:satOff val="-21360"/>
                <a:lumOff val="27012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357918"/>
                <a:satOff val="-21360"/>
                <a:lumOff val="27012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357918"/>
              <a:satOff val="-21360"/>
              <a:lumOff val="27012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Административный арест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2428865"/>
        <a:ext cx="3178050" cy="1357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BA37-5C34-425C-B0FB-D472C35E8D3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D0E0-B77A-4059-92BF-233C58854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BA37-5C34-425C-B0FB-D472C35E8D3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D0E0-B77A-4059-92BF-233C58854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BA37-5C34-425C-B0FB-D472C35E8D3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D0E0-B77A-4059-92BF-233C58854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BA37-5C34-425C-B0FB-D472C35E8D3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D0E0-B77A-4059-92BF-233C58854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BA37-5C34-425C-B0FB-D472C35E8D3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D0E0-B77A-4059-92BF-233C58854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BA37-5C34-425C-B0FB-D472C35E8D3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D0E0-B77A-4059-92BF-233C58854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BA37-5C34-425C-B0FB-D472C35E8D3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D0E0-B77A-4059-92BF-233C58854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BA37-5C34-425C-B0FB-D472C35E8D3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D0E0-B77A-4059-92BF-233C58854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BA37-5C34-425C-B0FB-D472C35E8D3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D0E0-B77A-4059-92BF-233C58854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BA37-5C34-425C-B0FB-D472C35E8D3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D0E0-B77A-4059-92BF-233C58854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BA37-5C34-425C-B0FB-D472C35E8D3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CAD0E0-B77A-4059-92BF-233C58854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0DBA37-5C34-425C-B0FB-D472C35E8D3E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CAD0E0-B77A-4059-92BF-233C5885428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7772400" cy="18297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Административное право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286256"/>
            <a:ext cx="7772400" cy="11997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Преподаватель истории и обществознания</a:t>
            </a:r>
          </a:p>
          <a:p>
            <a:r>
              <a:rPr lang="ru-RU" sz="1800" dirty="0" smtClean="0"/>
              <a:t>КГАПОУ «</a:t>
            </a:r>
            <a:r>
              <a:rPr lang="ru-RU" sz="1800" dirty="0" err="1" smtClean="0"/>
              <a:t>Нытвенский</a:t>
            </a:r>
            <a:r>
              <a:rPr lang="ru-RU" sz="1800" dirty="0" smtClean="0"/>
              <a:t> многопрофильный техникум»</a:t>
            </a:r>
          </a:p>
          <a:p>
            <a:r>
              <a:rPr lang="ru-RU" sz="1800" dirty="0" smtClean="0"/>
              <a:t>Русских Олег Петрович </a:t>
            </a:r>
            <a:endParaRPr lang="ru-RU" sz="1800" dirty="0"/>
          </a:p>
        </p:txBody>
      </p:sp>
      <p:pic>
        <p:nvPicPr>
          <p:cNvPr id="4" name="Рисунок 5" descr="EMBL(Ygl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42852"/>
            <a:ext cx="1247614" cy="1126877"/>
          </a:xfrm>
          <a:prstGeom prst="ellipse">
            <a:avLst/>
          </a:prstGeom>
          <a:ln w="63500" cap="rnd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TextBox 4"/>
          <p:cNvSpPr txBox="1"/>
          <p:nvPr/>
        </p:nvSpPr>
        <p:spPr>
          <a:xfrm>
            <a:off x="2143108" y="1357298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Нытвенский</a:t>
            </a:r>
            <a:r>
              <a:rPr lang="ru-RU" dirty="0" smtClean="0"/>
              <a:t> многопрофильный техникум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14744" y="6357959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Нытва- 2016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857224" y="1857364"/>
            <a:ext cx="7429552" cy="3071834"/>
          </a:xfrm>
        </p:spPr>
        <p:txBody>
          <a:bodyPr>
            <a:noAutofit/>
          </a:bodyPr>
          <a:lstStyle/>
          <a:p>
            <a:endParaRPr lang="ru-RU" sz="6000" dirty="0" smtClean="0"/>
          </a:p>
          <a:p>
            <a:r>
              <a:rPr lang="ru-RU" sz="6000" dirty="0" smtClean="0"/>
              <a:t>наступает с </a:t>
            </a:r>
            <a:r>
              <a:rPr lang="ru-RU" sz="60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16</a:t>
            </a:r>
            <a:r>
              <a:rPr lang="ru-RU" sz="6000" dirty="0" smtClean="0"/>
              <a:t> лет. </a:t>
            </a:r>
          </a:p>
          <a:p>
            <a:endParaRPr lang="ru-RU" sz="4000" dirty="0" smtClean="0"/>
          </a:p>
          <a:p>
            <a:endParaRPr lang="ru-RU" sz="4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285728"/>
            <a:ext cx="8643998" cy="7858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Административная</a:t>
            </a:r>
            <a:r>
              <a:rPr kumimoji="0" lang="ru-RU" sz="3600" b="1" i="0" u="none" strike="noStrike" kern="1200" cap="none" spc="0" normalizeH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ответственность</a:t>
            </a:r>
            <a:endParaRPr kumimoji="0" lang="ru-RU" sz="36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214282" y="214290"/>
          <a:ext cx="828680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15716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</a:t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Административные правоотношения, в отличие от других видов правоотношений: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sz="3200" dirty="0" smtClean="0"/>
              <a:t>1) обеспечивают исполнение закона</a:t>
            </a:r>
          </a:p>
          <a:p>
            <a:endParaRPr lang="ru-RU" sz="3200" dirty="0" smtClean="0"/>
          </a:p>
          <a:p>
            <a:r>
              <a:rPr lang="ru-RU" sz="3200" dirty="0" smtClean="0"/>
              <a:t>2) охраняют права и свободы человека</a:t>
            </a:r>
          </a:p>
          <a:p>
            <a:endParaRPr lang="ru-RU" sz="3200" dirty="0" smtClean="0"/>
          </a:p>
          <a:p>
            <a:r>
              <a:rPr lang="ru-RU" sz="3200" dirty="0" smtClean="0"/>
              <a:t>3) характеризуются неравенством воли сторон </a:t>
            </a:r>
          </a:p>
          <a:p>
            <a:endParaRPr lang="ru-RU" sz="3200" dirty="0" smtClean="0"/>
          </a:p>
          <a:p>
            <a:r>
              <a:rPr lang="ru-RU" sz="3200" dirty="0" smtClean="0"/>
              <a:t>4) поддерживают правопорядок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1195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1195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543956" cy="107157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2800" b="1" cap="all" dirty="0" smtClean="0">
                <a:ln w="0"/>
                <a:solidFill>
                  <a:schemeClr val="tx1"/>
                </a:solidFill>
                <a:effectLst/>
              </a:rPr>
              <a:t>Что из представленного относится к административному наказанию?</a:t>
            </a:r>
            <a:endParaRPr lang="ru-RU" sz="2800" b="1" cap="all" dirty="0">
              <a:ln w="0"/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472518" cy="4389120"/>
          </a:xfrm>
        </p:spPr>
        <p:txBody>
          <a:bodyPr/>
          <a:lstStyle/>
          <a:p>
            <a:endParaRPr lang="ru-RU" dirty="0" smtClean="0"/>
          </a:p>
          <a:p>
            <a:r>
              <a:rPr lang="ru-RU" sz="4000" dirty="0" smtClean="0"/>
              <a:t>1) предупреждение </a:t>
            </a:r>
          </a:p>
          <a:p>
            <a:r>
              <a:rPr lang="ru-RU" sz="4000" dirty="0" smtClean="0"/>
              <a:t>2) конфискация имущества</a:t>
            </a:r>
          </a:p>
          <a:p>
            <a:r>
              <a:rPr lang="ru-RU" sz="4000" dirty="0" smtClean="0"/>
              <a:t> 3) ограничение свободы </a:t>
            </a:r>
          </a:p>
          <a:p>
            <a:r>
              <a:rPr lang="ru-RU" sz="4000" dirty="0" smtClean="0"/>
              <a:t>4) пожизненное лишение свободы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6430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3600" b="1" dirty="0" smtClean="0"/>
              <a:t>Что из перечисленного ниже является административным проступком?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1) квартирная кража </a:t>
            </a:r>
          </a:p>
          <a:p>
            <a:endParaRPr lang="ru-RU" dirty="0" smtClean="0"/>
          </a:p>
          <a:p>
            <a:r>
              <a:rPr lang="ru-RU" dirty="0" smtClean="0"/>
              <a:t>2) безбилетный проезд в общественном транспорте </a:t>
            </a:r>
          </a:p>
          <a:p>
            <a:endParaRPr lang="ru-RU" dirty="0" smtClean="0"/>
          </a:p>
          <a:p>
            <a:r>
              <a:rPr lang="ru-RU" dirty="0" smtClean="0"/>
              <a:t>3) порча чужого имущества </a:t>
            </a:r>
          </a:p>
          <a:p>
            <a:endParaRPr lang="ru-RU" dirty="0" smtClean="0"/>
          </a:p>
          <a:p>
            <a:r>
              <a:rPr lang="ru-RU" dirty="0" smtClean="0"/>
              <a:t>4) опоздание ученика на урок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Административные правоотношения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отношения в сфере государственного управления; охраны общественного порядка, жизни, прав и свобод граждан. 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Главная особенность административных правоотношений неравенство воль сторон. </a:t>
            </a:r>
          </a:p>
          <a:p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ransition spd="med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Административное право 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называют также управленческим правом, так как оно регулирует отношения в сфере публичной власти, обеспечивает исполнение законов в интересах личности, общества и государства, в том числе и в сфере общественного порядка и безопасности. </a:t>
            </a:r>
          </a:p>
          <a:p>
            <a:endParaRPr lang="ru-RU" sz="3600" dirty="0"/>
          </a:p>
        </p:txBody>
      </p:sp>
    </p:spTree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44" y="500042"/>
            <a:ext cx="8643998" cy="1000132"/>
          </a:xfrm>
        </p:spPr>
        <p:txBody>
          <a:bodyPr>
            <a:noAutofit/>
          </a:bodyPr>
          <a:lstStyle/>
          <a:p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Административное правонарушение </a:t>
            </a:r>
            <a:endParaRPr lang="ru-RU" sz="4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административный </a:t>
            </a:r>
            <a:r>
              <a:rPr lang="ru-RU" sz="3600" b="1" dirty="0" smtClean="0"/>
              <a:t>проступок</a:t>
            </a:r>
            <a:r>
              <a:rPr lang="ru-RU" sz="3600" dirty="0" smtClean="0"/>
              <a:t> - виновное (умышленное или неосторожное) действие или бездействие, посягающее на порядок управления, общественный порядок, собственность, права и свободы граждан.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686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85688" y="428604"/>
            <a:ext cx="8858312" cy="10715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Виды административных правонарушений</a:t>
            </a:r>
            <a:endParaRPr kumimoji="0" lang="ru-RU" sz="36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107157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Виды административных правонарушений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428736"/>
          <a:ext cx="8643998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857364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42844" y="357166"/>
            <a:ext cx="8858312" cy="10715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Виды административных правонарушений</a:t>
            </a:r>
            <a:endParaRPr kumimoji="0" lang="ru-RU" sz="36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42844" y="357166"/>
            <a:ext cx="8858312" cy="10715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Виды административных правонарушений</a:t>
            </a:r>
            <a:endParaRPr kumimoji="0" lang="ru-RU" sz="36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Виды административных правонарушений</a:t>
            </a:r>
            <a:endParaRPr kumimoji="0" lang="ru-RU" sz="36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</TotalTime>
  <Words>376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Административное право </vt:lpstr>
      <vt:lpstr>Административные правоотношения </vt:lpstr>
      <vt:lpstr>Административное право </vt:lpstr>
      <vt:lpstr>Административное правонарушение </vt:lpstr>
      <vt:lpstr>Слайд 5</vt:lpstr>
      <vt:lpstr>Виды административных правонарушений</vt:lpstr>
      <vt:lpstr>Слайд 7</vt:lpstr>
      <vt:lpstr>Слайд 8</vt:lpstr>
      <vt:lpstr>Виды административных правонарушений</vt:lpstr>
      <vt:lpstr>Слайд 10</vt:lpstr>
      <vt:lpstr>Слайд 11</vt:lpstr>
      <vt:lpstr>        Административные правоотношения, в отличие от других видов правоотношений:</vt:lpstr>
      <vt:lpstr>     Что из представленного относится к административному наказанию?</vt:lpstr>
      <vt:lpstr> Что из перечисленного ниже является административным проступком?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Административное право</dc:title>
  <dc:creator>Student</dc:creator>
  <cp:lastModifiedBy>Олег Петрович</cp:lastModifiedBy>
  <cp:revision>25</cp:revision>
  <dcterms:created xsi:type="dcterms:W3CDTF">2012-04-29T07:02:09Z</dcterms:created>
  <dcterms:modified xsi:type="dcterms:W3CDTF">2020-05-27T09:54:44Z</dcterms:modified>
</cp:coreProperties>
</file>