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4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6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6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0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2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5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3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B4B-6D3A-431D-A030-BFBCF6D3958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C26C-2B30-4D7C-BCB8-CAC06B60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6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4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4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9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3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4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60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4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3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2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5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9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1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68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81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61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7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8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4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2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762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2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73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52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2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8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67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01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3</cp:revision>
  <dcterms:created xsi:type="dcterms:W3CDTF">2020-05-25T07:07:07Z</dcterms:created>
  <dcterms:modified xsi:type="dcterms:W3CDTF">2020-05-25T07:25:45Z</dcterms:modified>
</cp:coreProperties>
</file>