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8" y="14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35CF-093C-41C0-AB30-95EA8EB1D7DC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F14D-E5CC-4E30-91EE-DCB55D08F3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706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35CF-093C-41C0-AB30-95EA8EB1D7DC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F14D-E5CC-4E30-91EE-DCB55D08F3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619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35CF-093C-41C0-AB30-95EA8EB1D7DC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F14D-E5CC-4E30-91EE-DCB55D08F3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767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35CF-093C-41C0-AB30-95EA8EB1D7DC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F14D-E5CC-4E30-91EE-DCB55D08F3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409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35CF-093C-41C0-AB30-95EA8EB1D7DC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F14D-E5CC-4E30-91EE-DCB55D08F3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475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35CF-093C-41C0-AB30-95EA8EB1D7DC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F14D-E5CC-4E30-91EE-DCB55D08F3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338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35CF-093C-41C0-AB30-95EA8EB1D7DC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F14D-E5CC-4E30-91EE-DCB55D08F3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395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35CF-093C-41C0-AB30-95EA8EB1D7DC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F14D-E5CC-4E30-91EE-DCB55D08F3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0144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35CF-093C-41C0-AB30-95EA8EB1D7DC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F14D-E5CC-4E30-91EE-DCB55D08F3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232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35CF-093C-41C0-AB30-95EA8EB1D7DC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F14D-E5CC-4E30-91EE-DCB55D08F3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35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35CF-093C-41C0-AB30-95EA8EB1D7DC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F14D-E5CC-4E30-91EE-DCB55D08F3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831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935CF-093C-41C0-AB30-95EA8EB1D7DC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8F14D-E5CC-4E30-91EE-DCB55D08F3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605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4571999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КУРСОВОЙ ПРОЕКТ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Тема: «Организация планово предупредительного  ремонта токарно-винторезного станка модели 16к20»(ремонт вала , составление дефектной ведомости, маршрутной карты и карты эскиза)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40466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профессиональное образовательное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учреждение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«Нытвенский многопрофильный техникум»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4509120"/>
            <a:ext cx="51663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Выполнил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студент гр.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МТЭ-17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Назаренко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                                Проверил преподаватель: Обухов С. Н</a:t>
            </a:r>
            <a:r>
              <a:rPr lang="ru-RU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6247184"/>
            <a:ext cx="12232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Нытва,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2020г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9740045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03032" cy="14040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Введение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Токарные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станки предназначены для обработки наружных, внутренних, цилиндрических, конических, фасонных и торцевых поверхностей заготовок, а также для нарезания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резьб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http://ixbt.photo/photo/194874/35220fbhs4CjxEZ/StnbHKcaWI/6469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212976"/>
            <a:ext cx="4182344" cy="31367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015598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5791200" cy="1152128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Режим работы токарно-винторезного станка 16К20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84299267"/>
              </p:ext>
            </p:extLst>
          </p:nvPr>
        </p:nvGraphicFramePr>
        <p:xfrm>
          <a:off x="539551" y="1556791"/>
          <a:ext cx="8136905" cy="5107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80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085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51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51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36274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оборудования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Действительный годовой фонд времени в часах при работе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62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одну смену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две смены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три смены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990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Металлорежущие станки и другое оборудование автоматических линий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ru-RU" sz="2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3950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5870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7227175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256584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Расчет длительности ремонтного цикла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Т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рц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=А×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В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×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В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м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×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В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у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×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В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т</m:t>
                        </m:r>
                      </m:sub>
                    </m:sSub>
                  </m:oMath>
                </a14:m>
                <a:r>
                  <a:rPr lang="ru-RU" dirty="0"/>
                  <a:t>,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Т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рц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=А×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В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×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В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м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×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В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у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×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В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т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</m:t>
                    </m:r>
                    <m:r>
                      <a:rPr lang="ru-RU">
                        <a:latin typeface="Cambria Math"/>
                      </a:rPr>
                      <m:t>20000</m:t>
                    </m:r>
                    <m:r>
                      <a:rPr lang="ru-RU" i="1">
                        <a:latin typeface="Cambria Math"/>
                      </a:rPr>
                      <m:t>∗</m:t>
                    </m:r>
                    <m:r>
                      <a:rPr lang="ru-RU">
                        <a:latin typeface="Cambria Math"/>
                      </a:rPr>
                      <m:t>1.5</m:t>
                    </m:r>
                    <m:r>
                      <a:rPr lang="ru-RU" i="1">
                        <a:latin typeface="Cambria Math"/>
                      </a:rPr>
                      <m:t>∗</m:t>
                    </m:r>
                    <m:r>
                      <a:rPr lang="ru-RU">
                        <a:latin typeface="Cambria Math"/>
                      </a:rPr>
                      <m:t>1.1</m:t>
                    </m:r>
                    <m:r>
                      <a:rPr lang="ru-RU" i="1">
                        <a:latin typeface="Cambria Math"/>
                      </a:rPr>
                      <m:t>∗</m:t>
                    </m:r>
                    <m:r>
                      <a:rPr lang="ru-RU">
                        <a:latin typeface="Cambria Math"/>
                      </a:rPr>
                      <m:t>0.7</m:t>
                    </m:r>
                    <m:r>
                      <a:rPr lang="ru-RU" i="1">
                        <a:latin typeface="Cambria Math"/>
                      </a:rPr>
                      <m:t>∗</m:t>
                    </m:r>
                    <m:r>
                      <a:rPr lang="ru-RU">
                        <a:latin typeface="Cambria Math"/>
                      </a:rPr>
                      <m:t>1</m:t>
                    </m:r>
                  </m:oMath>
                </a14:m>
                <a:r>
                  <a:rPr lang="ru-RU" dirty="0"/>
                  <a:t>=23100ч.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24731561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5791200" cy="108356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Дефектная ведомость вала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karta-defektacii-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5" y="1600200"/>
            <a:ext cx="7632848" cy="4525963"/>
          </a:xfrm>
        </p:spPr>
      </p:pic>
    </p:spTree>
    <p:extLst>
      <p:ext uri="{BB962C8B-B14F-4D97-AF65-F5344CB8AC3E}">
        <p14:creationId xmlns:p14="http://schemas.microsoft.com/office/powerpoint/2010/main" xmlns="" val="120265591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5791200" cy="9395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Технологический процесс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87897510"/>
              </p:ext>
            </p:extLst>
          </p:nvPr>
        </p:nvGraphicFramePr>
        <p:xfrm>
          <a:off x="539552" y="1196752"/>
          <a:ext cx="8064896" cy="5065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523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9031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6587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662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Установ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Переход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установов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переходов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Эскиз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Оборудование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Приспособление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Инструмент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Реж.         Измерит.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2684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токарная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Установить вал в тиски и закрепить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Рис.1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Станок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токарно-винторезный 16К20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Патрон самоцентрирующийся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Штангенциркуль ШЦ-1.125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268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Обточить цилиндр на длину 90 мм, диаметром 30 мм за 2 прохода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Резец проходной прямой ВК8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40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Расточить внутреннее отверстие под конус (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отверстие диаметром 23,35 мм, конечное 20)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Коническая развертка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71" marR="51371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7720125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5410944" cy="975638"/>
          </a:xfrm>
        </p:spPr>
        <p:txBody>
          <a:bodyPr>
            <a:normAutofit/>
          </a:bodyPr>
          <a:lstStyle/>
          <a:p>
            <a:r>
              <a:rPr lang="ru-RU" dirty="0" smtClean="0"/>
              <a:t>Охрана труда и ТБ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ttp://doomcity.ru/wp-content/uploads/2017/03/12257-instrukciya-po-tehnike-bezopasnosti-dlya-raboty-so-stankami-v-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681" y="1052736"/>
            <a:ext cx="7663789" cy="5288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9842893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Заключение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7620000" cy="437356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Для того что бы достичь цели, </a:t>
            </a:r>
            <a:r>
              <a:rPr lang="ru-RU" b="1" dirty="0"/>
              <a:t>я исследовал разновидности ремонта и определил наиболее подходящий вид для данной темы, определил необходимые профилактические работы и произвел расчет длительности ремонтного цикла, составил дефектную ведомость на замену </a:t>
            </a:r>
            <a:r>
              <a:rPr lang="ru-RU" b="1" dirty="0" smtClean="0"/>
              <a:t>вала  станка 16к20.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разделе охрана труда рассмотрел требования безопасности при ремонте станка. </a:t>
            </a:r>
            <a:r>
              <a:rPr lang="ru-RU" b="1" dirty="0" smtClean="0"/>
              <a:t>И </a:t>
            </a:r>
            <a:r>
              <a:rPr lang="ru-RU" b="1" dirty="0" smtClean="0"/>
              <a:t>выяснил, что своевременное правильное </a:t>
            </a:r>
            <a:r>
              <a:rPr lang="ru-RU" b="1" dirty="0" smtClean="0"/>
              <a:t>проведение ремонта продлевает срок службы как вала , так и всего станка.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9452834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</TotalTime>
  <Words>210</Words>
  <Application>Microsoft Office PowerPoint</Application>
  <PresentationFormat>Экран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КУРСОВОЙ ПРОЕКТ   Тема: «Организация планово предупредительного  ремонта токарно-винторезного станка модели 16к20»(ремонт вала , составление дефектной ведомости, маршрутной карты и карты эскиза) </vt:lpstr>
      <vt:lpstr>Введение </vt:lpstr>
      <vt:lpstr>Режим работы токарно-винторезного станка 16К20</vt:lpstr>
      <vt:lpstr>Расчет длительности ремонтного цикла</vt:lpstr>
      <vt:lpstr>Дефектная ведомость вала </vt:lpstr>
      <vt:lpstr>Технологический процесс</vt:lpstr>
      <vt:lpstr>Охрана труда и ТБ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КУРСОВОЙ ПРОЕКТ   Тема: «Организация планово предупредительного ремонта токарно-винторезного станка модели 16К20» (ремонт задней бабки, составление дефектной ведомости, маршрутной карты и карты эскиза)</dc:title>
  <dc:creator>user7</dc:creator>
  <cp:lastModifiedBy>виктор</cp:lastModifiedBy>
  <cp:revision>50</cp:revision>
  <dcterms:created xsi:type="dcterms:W3CDTF">2018-02-27T05:45:04Z</dcterms:created>
  <dcterms:modified xsi:type="dcterms:W3CDTF">2020-05-21T06:29:48Z</dcterms:modified>
</cp:coreProperties>
</file>