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A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2D743-B098-462E-B1DC-476E8C542D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CE27B-BF43-485A-BDF6-337262736D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E8A5D-0552-497A-AF50-51A08BD312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0E98-9758-4FE3-92F3-DB0F128AA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1B1B-1AF3-49FB-8792-56B38A26A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621C-49C9-4646-AA05-7AD8E929D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E5E73-04C0-46FA-AD54-CFBAD91D7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9EBD-8299-44FA-9304-0260AD009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917D1-8F5A-4893-A498-0726F2DA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02D41-A822-4DAD-8EED-4A1E63A29F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43FF3-20E5-4CA0-93A0-F9D061286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079CE-AC91-45E4-9A76-15908019D8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4561CA-69B2-4FE9-85D2-E941B6728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C24C0-823A-48B3-AB1E-29CF921F0A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8E64015C-69F2-44B3-B195-1D97E61F38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D566-508A-44B0-9E8C-5B41C6A2FD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A39A841-8DFC-46C1-8A6B-43D66F79AF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57188"/>
            <a:ext cx="7772400" cy="17367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Химическое </a:t>
            </a:r>
            <a:r>
              <a:rPr lang="ru-RU" dirty="0" smtClean="0"/>
              <a:t>оружие массового поражения</a:t>
            </a:r>
            <a:br>
              <a:rPr lang="ru-RU" dirty="0" smtClean="0"/>
            </a:br>
            <a:r>
              <a:rPr lang="ru-RU" dirty="0" smtClean="0"/>
              <a:t>Изучить материал лекции, сделать выписки по тексту</a:t>
            </a:r>
            <a:endParaRPr lang="ru-RU" dirty="0" smtClean="0"/>
          </a:p>
        </p:txBody>
      </p:sp>
      <p:pic>
        <p:nvPicPr>
          <p:cNvPr id="4" name="Picture 10" descr="Картинка 4 из 9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4000500" cy="309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Дети, </a:t>
            </a:r>
            <a:r>
              <a:rPr lang="ru-RU" sz="3600" dirty="0" smtClean="0"/>
              <a:t>рожденные после Х.О</a:t>
            </a:r>
            <a:endParaRPr lang="ru-RU" sz="3600" dirty="0"/>
          </a:p>
        </p:txBody>
      </p:sp>
      <p:pic>
        <p:nvPicPr>
          <p:cNvPr id="5" name="Содержимое 4" descr="post-3-127071758967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92499"/>
            <a:ext cx="3657600" cy="4341365"/>
          </a:xfrm>
        </p:spPr>
      </p:pic>
      <p:pic>
        <p:nvPicPr>
          <p:cNvPr id="6" name="Содержимое 5" descr="viet3_090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67200" y="1643050"/>
            <a:ext cx="4448204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Что такое Х.О?</a:t>
            </a:r>
          </a:p>
        </p:txBody>
      </p:sp>
      <p:pic>
        <p:nvPicPr>
          <p:cNvPr id="29700" name="Picture 4" descr="Картинка 96 из 96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93925"/>
            <a:ext cx="3743325" cy="3117850"/>
          </a:xfrm>
          <a:noFill/>
        </p:spPr>
      </p:pic>
      <p:sp>
        <p:nvSpPr>
          <p:cNvPr id="29709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  <a:latin typeface="Century Gothic" pitchFamily="34" charset="0"/>
              </a:rPr>
              <a:t>Химическое оружие – </a:t>
            </a:r>
            <a:r>
              <a:rPr lang="ru-RU" sz="2800" dirty="0" smtClean="0">
                <a:latin typeface="Century Gothic" pitchFamily="34" charset="0"/>
              </a:rPr>
              <a:t>это отравляющие вещества и средства их применения: снаряды, ракеты, мины, авиационные </a:t>
            </a:r>
            <a:r>
              <a:rPr lang="ru-RU" sz="2800" dirty="0" smtClean="0">
                <a:latin typeface="Century Gothic" pitchFamily="34" charset="0"/>
              </a:rPr>
              <a:t>бомбы. </a:t>
            </a:r>
            <a:endParaRPr lang="ru-RU" b="1" dirty="0" smtClean="0">
              <a:solidFill>
                <a:schemeClr val="hlink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Классификация отравляющих веществ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Нервно-паралитические: зарин, зоман, табун.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Общеядовитые: синильная кислота, хлорциан.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Кожно-нарывные: иприт, люизит.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Удушающие: фосген.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Психохимические: хинуклиит-3-бензилат.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 Раздражающие: адамсит.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 Х.О.</a:t>
            </a:r>
          </a:p>
        </p:txBody>
      </p:sp>
      <p:pic>
        <p:nvPicPr>
          <p:cNvPr id="30724" name="Picture 4" descr="Картинка 2 из 96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3625" y="1647031"/>
            <a:ext cx="4476750" cy="2095500"/>
          </a:xfrm>
          <a:noFill/>
        </p:spPr>
      </p:pic>
      <p:sp>
        <p:nvSpPr>
          <p:cNvPr id="30741" name="Rectangle 21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800" smtClean="0"/>
              <a:t>Впервые Х.О. применила Германия в 1-ую мировую войну 1914-18гг. Тогда эффективность Х.О. была во многом преувеличена психологическим шоком от применения нового, неизвестного оружия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История Х.О.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Первым международным актом, запрещающим применение Х.О. стал </a:t>
            </a:r>
            <a:r>
              <a:rPr lang="ru-RU" sz="3600" smtClean="0">
                <a:solidFill>
                  <a:schemeClr val="folHlink"/>
                </a:solidFill>
              </a:rPr>
              <a:t>Женевский договор </a:t>
            </a:r>
            <a:r>
              <a:rPr lang="ru-RU" smtClean="0"/>
              <a:t>1925 года. По нему страны обязывались уничтожить запасы Х.О. и не применять его в военное и мирное время.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Особенности Х.О.</a:t>
            </a:r>
          </a:p>
        </p:txBody>
      </p:sp>
      <p:pic>
        <p:nvPicPr>
          <p:cNvPr id="51210" name="Picture 10" descr="Картинка 4 из 96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773238"/>
            <a:ext cx="4000500" cy="4248150"/>
          </a:xfrm>
          <a:noFill/>
        </p:spPr>
      </p:pic>
      <p:sp>
        <p:nvSpPr>
          <p:cNvPr id="5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484313"/>
            <a:ext cx="4038600" cy="4530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smtClean="0"/>
              <a:t>Эффект применения Х.О. в боевой обстановке непредсказуем. Он во многом зависит от погоды( направление и сила ветра, влажность, температура)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Войны с применением Х.О.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Первая-мировая (1914-1918)</a:t>
            </a:r>
          </a:p>
          <a:p>
            <a:pPr eaLnBrk="1" hangingPunct="1">
              <a:defRPr/>
            </a:pPr>
            <a:r>
              <a:rPr lang="ru-RU" sz="2400" smtClean="0"/>
              <a:t>Рифская (1920-1926)</a:t>
            </a:r>
          </a:p>
          <a:p>
            <a:pPr eaLnBrk="1" hangingPunct="1">
              <a:defRPr/>
            </a:pPr>
            <a:r>
              <a:rPr lang="ru-RU" sz="2400" smtClean="0"/>
              <a:t>Вторая японо-китайская (1937-1945)</a:t>
            </a:r>
          </a:p>
          <a:p>
            <a:pPr eaLnBrk="1" hangingPunct="1">
              <a:defRPr/>
            </a:pPr>
            <a:r>
              <a:rPr lang="ru-RU" sz="2400" smtClean="0"/>
              <a:t>Гражданская война в Северном Йемене (1962-1970)</a:t>
            </a:r>
          </a:p>
          <a:p>
            <a:pPr eaLnBrk="1" hangingPunct="1">
              <a:defRPr/>
            </a:pPr>
            <a:r>
              <a:rPr lang="ru-RU" sz="2400" smtClean="0"/>
              <a:t>Ирано-иракская (1980-1988)</a:t>
            </a:r>
          </a:p>
        </p:txBody>
      </p:sp>
      <p:pic>
        <p:nvPicPr>
          <p:cNvPr id="58372" name="Picture 4" descr="Картинка 69 из 9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1638" y="1628775"/>
            <a:ext cx="4500562" cy="3313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4705"/>
            <a:ext cx="4038600" cy="517889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Хранение Х.О. намного сложнее хранения обычных боеприпасов, а утилизация поврежденных </a:t>
            </a:r>
            <a:r>
              <a:rPr lang="ru-RU" sz="2800" dirty="0" err="1" smtClean="0"/>
              <a:t>химич</a:t>
            </a:r>
            <a:r>
              <a:rPr lang="ru-RU" sz="2800" dirty="0" smtClean="0"/>
              <a:t>. боеприпасов в полевых условиях невозможно. Это делает военное применение Х.О. затруднительным и, за редким исключением, бессмысленным</a:t>
            </a:r>
          </a:p>
        </p:txBody>
      </p:sp>
      <p:pic>
        <p:nvPicPr>
          <p:cNvPr id="56327" name="Picture 7" descr="Картинка 33 из 963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62463" y="1844675"/>
            <a:ext cx="4681537" cy="3511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Х.О</a:t>
            </a:r>
            <a:endParaRPr lang="ru-RU" dirty="0"/>
          </a:p>
        </p:txBody>
      </p:sp>
      <p:pic>
        <p:nvPicPr>
          <p:cNvPr id="5" name="Содержимое 4" descr="7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3829080" cy="3500462"/>
          </a:xfrm>
        </p:spPr>
      </p:pic>
      <p:pic>
        <p:nvPicPr>
          <p:cNvPr id="6" name="Содержимое 5" descr="pi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1857364"/>
            <a:ext cx="4071966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229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Химическое оружие массового поражения Изучить материал лекции, сделать выписки по тексту</vt:lpstr>
      <vt:lpstr>Что такое Х.О?</vt:lpstr>
      <vt:lpstr>Классификация отравляющих веществ</vt:lpstr>
      <vt:lpstr>История Х.О.</vt:lpstr>
      <vt:lpstr>История Х.О.</vt:lpstr>
      <vt:lpstr>Особенности Х.О.</vt:lpstr>
      <vt:lpstr>Войны с применением Х.О.</vt:lpstr>
      <vt:lpstr>Слайд 8</vt:lpstr>
      <vt:lpstr>Последствия Х.О</vt:lpstr>
      <vt:lpstr>Дети, рожденные после Х.О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Химическое оружее</dc:title>
  <dc:creator>КИСЕЛЕВ</dc:creator>
  <cp:lastModifiedBy>Валентина</cp:lastModifiedBy>
  <cp:revision>11</cp:revision>
  <dcterms:created xsi:type="dcterms:W3CDTF">2007-12-26T12:11:12Z</dcterms:created>
  <dcterms:modified xsi:type="dcterms:W3CDTF">2020-05-16T09:21:45Z</dcterms:modified>
</cp:coreProperties>
</file>