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7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2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1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7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9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3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5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3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5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A5DF-6B32-4E4E-B627-F773EDE31AC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3770-5567-475F-98BE-ADD32A35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3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703" y="5486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Поэтапная лепка собаки </a:t>
            </a:r>
            <a:r>
              <a:rPr lang="ru-RU" b="1" dirty="0" err="1" smtClean="0">
                <a:solidFill>
                  <a:srgbClr val="002060"/>
                </a:solidFill>
              </a:rPr>
              <a:t>хаски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2185"/>
            <a:ext cx="7076241" cy="39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6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4143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2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6"/>
            <a:ext cx="8127177" cy="61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7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2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к слепить хаски из пластилина поэтапно - ша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856984" cy="66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7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" y="0"/>
            <a:ext cx="9018567" cy="6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9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61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4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6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" y="29090"/>
            <a:ext cx="8568952" cy="64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9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328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5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5" y="294510"/>
            <a:ext cx="8181183" cy="614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63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Поэтапная лепка собаки хаски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Поэтапная лепка собаки хаски</dc:title>
  <dc:creator>lenovo</dc:creator>
  <cp:lastModifiedBy>lenovo</cp:lastModifiedBy>
  <cp:revision>2</cp:revision>
  <dcterms:created xsi:type="dcterms:W3CDTF">2020-05-14T05:13:46Z</dcterms:created>
  <dcterms:modified xsi:type="dcterms:W3CDTF">2020-05-14T05:24:15Z</dcterms:modified>
</cp:coreProperties>
</file>