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image" Target="../media/image91.png"/><Relationship Id="rId4" Type="http://schemas.openxmlformats.org/officeDocument/2006/relationships/image" Target="../media/image1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4E2C17-8AEF-4DFF-974B-4006C8F89D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DA35A91-1536-4CD4-B8E4-E86430A322C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Императивный (метод властных предписаний)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5EB335-6D46-42F7-9D3D-629742E60565}" type="parTrans" cxnId="{7E3D3F8F-683E-4232-96E1-35FBC6567659}">
      <dgm:prSet/>
      <dgm:spPr/>
      <dgm:t>
        <a:bodyPr/>
        <a:lstStyle/>
        <a:p>
          <a:endParaRPr lang="ru-RU"/>
        </a:p>
      </dgm:t>
    </dgm:pt>
    <dgm:pt modelId="{04F64EEF-AA54-4DC9-9C45-F11F596927C3}" type="sibTrans" cxnId="{7E3D3F8F-683E-4232-96E1-35FBC6567659}">
      <dgm:prSet/>
      <dgm:spPr/>
      <dgm:t>
        <a:bodyPr/>
        <a:lstStyle/>
        <a:p>
          <a:endParaRPr lang="ru-RU"/>
        </a:p>
      </dgm:t>
    </dgm:pt>
    <dgm:pt modelId="{04E0DA7B-7E3C-4011-B3B3-16F4FD3EE93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Диспозитивный (взаимодействие сторон)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37A82-5166-4D2B-9467-40DFDF4CF36D}" type="parTrans" cxnId="{10273D30-4523-41BA-9B52-83FA353106D2}">
      <dgm:prSet/>
      <dgm:spPr/>
      <dgm:t>
        <a:bodyPr/>
        <a:lstStyle/>
        <a:p>
          <a:endParaRPr lang="ru-RU"/>
        </a:p>
      </dgm:t>
    </dgm:pt>
    <dgm:pt modelId="{AACDA551-4EF2-4394-A2E6-54EBBFC062AD}" type="sibTrans" cxnId="{10273D30-4523-41BA-9B52-83FA353106D2}">
      <dgm:prSet/>
      <dgm:spPr/>
      <dgm:t>
        <a:bodyPr/>
        <a:lstStyle/>
        <a:p>
          <a:endParaRPr lang="ru-RU"/>
        </a:p>
      </dgm:t>
    </dgm:pt>
    <dgm:pt modelId="{02C466D1-2011-474B-8E59-1E9FF2C40A90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 дозволения (разрешённый вариант поведения)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98F9BF-ACE4-4694-8FF4-D6CC2208F7CF}" type="parTrans" cxnId="{844D630C-B1C7-43D9-B43C-A5A6535ED323}">
      <dgm:prSet/>
      <dgm:spPr/>
      <dgm:t>
        <a:bodyPr/>
        <a:lstStyle/>
        <a:p>
          <a:endParaRPr lang="ru-RU"/>
        </a:p>
      </dgm:t>
    </dgm:pt>
    <dgm:pt modelId="{57CE7899-248F-4330-8CBA-00B4D682BE70}" type="sibTrans" cxnId="{844D630C-B1C7-43D9-B43C-A5A6535ED323}">
      <dgm:prSet/>
      <dgm:spPr/>
      <dgm:t>
        <a:bodyPr/>
        <a:lstStyle/>
        <a:p>
          <a:endParaRPr lang="ru-RU"/>
        </a:p>
      </dgm:t>
    </dgm:pt>
    <dgm:pt modelId="{3C6AD410-444C-4E11-A30C-BE5046B654AD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 запрета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8B11F7-41D3-4812-922C-C7C4BB6205F3}" type="parTrans" cxnId="{4E8FCF0C-E865-4CB8-91B1-1C24A0F8C14E}">
      <dgm:prSet/>
      <dgm:spPr/>
      <dgm:t>
        <a:bodyPr/>
        <a:lstStyle/>
        <a:p>
          <a:endParaRPr lang="ru-RU"/>
        </a:p>
      </dgm:t>
    </dgm:pt>
    <dgm:pt modelId="{91621DD0-2246-48F6-909F-3CF4C12AAAFE}" type="sibTrans" cxnId="{4E8FCF0C-E865-4CB8-91B1-1C24A0F8C14E}">
      <dgm:prSet/>
      <dgm:spPr/>
      <dgm:t>
        <a:bodyPr/>
        <a:lstStyle/>
        <a:p>
          <a:endParaRPr lang="ru-RU"/>
        </a:p>
      </dgm:t>
    </dgm:pt>
    <dgm:pt modelId="{192BBEC1-99E3-4527-B02C-086B6F0B7C0A}" type="pres">
      <dgm:prSet presAssocID="{9C4E2C17-8AEF-4DFF-974B-4006C8F89D76}" presName="linearFlow" presStyleCnt="0">
        <dgm:presLayoutVars>
          <dgm:dir/>
          <dgm:resizeHandles val="exact"/>
        </dgm:presLayoutVars>
      </dgm:prSet>
      <dgm:spPr/>
    </dgm:pt>
    <dgm:pt modelId="{E3FDE7AA-D9E8-4067-8D14-06DBD43E3523}" type="pres">
      <dgm:prSet presAssocID="{8DA35A91-1536-4CD4-B8E4-E86430A322CF}" presName="composite" presStyleCnt="0"/>
      <dgm:spPr/>
    </dgm:pt>
    <dgm:pt modelId="{FE1F40F2-18DC-414B-8C99-66784EE7AC7E}" type="pres">
      <dgm:prSet presAssocID="{8DA35A91-1536-4CD4-B8E4-E86430A322CF}" presName="imgShp" presStyleLbl="fgImgPlace1" presStyleIdx="0" presStyleCnt="4" custLinFactNeighborX="6264" custLinFactNeighborY="-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4AEC3A-A424-4AA4-A556-928977DC0F5D}" type="pres">
      <dgm:prSet presAssocID="{8DA35A91-1536-4CD4-B8E4-E86430A322C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1937E-11C1-4756-BA0B-8AB5C91AF5F3}" type="pres">
      <dgm:prSet presAssocID="{04F64EEF-AA54-4DC9-9C45-F11F596927C3}" presName="spacing" presStyleCnt="0"/>
      <dgm:spPr/>
    </dgm:pt>
    <dgm:pt modelId="{87FB8C1C-24D3-4F48-8B5D-F2695CD2C09F}" type="pres">
      <dgm:prSet presAssocID="{04E0DA7B-7E3C-4011-B3B3-16F4FD3EE936}" presName="composite" presStyleCnt="0"/>
      <dgm:spPr/>
    </dgm:pt>
    <dgm:pt modelId="{D4757109-756C-4FFC-856F-10F58A148AF9}" type="pres">
      <dgm:prSet presAssocID="{04E0DA7B-7E3C-4011-B3B3-16F4FD3EE936}" presName="imgShp" presStyleLbl="fgImgPlace1" presStyleIdx="1" presStyleCnt="4" custLinFactNeighborX="-1384" custLinFactNeighborY="13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3DB077E-288D-4354-85A3-6F1AD6E99801}" type="pres">
      <dgm:prSet presAssocID="{04E0DA7B-7E3C-4011-B3B3-16F4FD3EE93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1F86A-FEC8-4E07-BA93-6E7AF547829C}" type="pres">
      <dgm:prSet presAssocID="{AACDA551-4EF2-4394-A2E6-54EBBFC062AD}" presName="spacing" presStyleCnt="0"/>
      <dgm:spPr/>
    </dgm:pt>
    <dgm:pt modelId="{82EA999E-CF05-4670-B7E8-EA717E4782CC}" type="pres">
      <dgm:prSet presAssocID="{02C466D1-2011-474B-8E59-1E9FF2C40A90}" presName="composite" presStyleCnt="0"/>
      <dgm:spPr/>
    </dgm:pt>
    <dgm:pt modelId="{D799A605-6EAE-4D37-94A2-741C76DE4EEE}" type="pres">
      <dgm:prSet presAssocID="{02C466D1-2011-474B-8E59-1E9FF2C40A90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9FA9AA8-6E64-49AA-B8CB-F2A9F6B32E39}" type="pres">
      <dgm:prSet presAssocID="{02C466D1-2011-474B-8E59-1E9FF2C40A90}" presName="txShp" presStyleLbl="node1" presStyleIdx="2" presStyleCnt="4" custLinFactNeighborX="340" custLinFactNeighborY="1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9EB64-8C28-4B92-A0B2-C29FAC8B7B81}" type="pres">
      <dgm:prSet presAssocID="{57CE7899-248F-4330-8CBA-00B4D682BE70}" presName="spacing" presStyleCnt="0"/>
      <dgm:spPr/>
    </dgm:pt>
    <dgm:pt modelId="{D5C36BF9-9FDC-4B20-AC3F-32E19EAD7D00}" type="pres">
      <dgm:prSet presAssocID="{3C6AD410-444C-4E11-A30C-BE5046B654AD}" presName="composite" presStyleCnt="0"/>
      <dgm:spPr/>
    </dgm:pt>
    <dgm:pt modelId="{2F9A7C95-B0D3-4AC2-8E68-B95DBDE036D6}" type="pres">
      <dgm:prSet presAssocID="{3C6AD410-444C-4E11-A30C-BE5046B654AD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DA2DA62-74A5-4EA5-9C5C-86212671175A}" type="pres">
      <dgm:prSet presAssocID="{3C6AD410-444C-4E11-A30C-BE5046B654AD}" presName="txShp" presStyleLbl="node1" presStyleIdx="3" presStyleCnt="4" custLinFactNeighborX="879" custLinFactNeighborY="-4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8FCF0C-E865-4CB8-91B1-1C24A0F8C14E}" srcId="{9C4E2C17-8AEF-4DFF-974B-4006C8F89D76}" destId="{3C6AD410-444C-4E11-A30C-BE5046B654AD}" srcOrd="3" destOrd="0" parTransId="{318B11F7-41D3-4812-922C-C7C4BB6205F3}" sibTransId="{91621DD0-2246-48F6-909F-3CF4C12AAAFE}"/>
    <dgm:cxn modelId="{10273D30-4523-41BA-9B52-83FA353106D2}" srcId="{9C4E2C17-8AEF-4DFF-974B-4006C8F89D76}" destId="{04E0DA7B-7E3C-4011-B3B3-16F4FD3EE936}" srcOrd="1" destOrd="0" parTransId="{EBC37A82-5166-4D2B-9467-40DFDF4CF36D}" sibTransId="{AACDA551-4EF2-4394-A2E6-54EBBFC062AD}"/>
    <dgm:cxn modelId="{1CCB2B33-AE93-48A6-A64C-72772CC8FF50}" type="presOf" srcId="{9C4E2C17-8AEF-4DFF-974B-4006C8F89D76}" destId="{192BBEC1-99E3-4527-B02C-086B6F0B7C0A}" srcOrd="0" destOrd="0" presId="urn:microsoft.com/office/officeart/2005/8/layout/vList3"/>
    <dgm:cxn modelId="{7F316B89-24DC-45A1-BC94-5F336E6BD20E}" type="presOf" srcId="{02C466D1-2011-474B-8E59-1E9FF2C40A90}" destId="{59FA9AA8-6E64-49AA-B8CB-F2A9F6B32E39}" srcOrd="0" destOrd="0" presId="urn:microsoft.com/office/officeart/2005/8/layout/vList3"/>
    <dgm:cxn modelId="{7E3D3F8F-683E-4232-96E1-35FBC6567659}" srcId="{9C4E2C17-8AEF-4DFF-974B-4006C8F89D76}" destId="{8DA35A91-1536-4CD4-B8E4-E86430A322CF}" srcOrd="0" destOrd="0" parTransId="{E15EB335-6D46-42F7-9D3D-629742E60565}" sibTransId="{04F64EEF-AA54-4DC9-9C45-F11F596927C3}"/>
    <dgm:cxn modelId="{A23033C7-4DAA-4C01-B509-F11B6BCFC743}" type="presOf" srcId="{8DA35A91-1536-4CD4-B8E4-E86430A322CF}" destId="{774AEC3A-A424-4AA4-A556-928977DC0F5D}" srcOrd="0" destOrd="0" presId="urn:microsoft.com/office/officeart/2005/8/layout/vList3"/>
    <dgm:cxn modelId="{844D630C-B1C7-43D9-B43C-A5A6535ED323}" srcId="{9C4E2C17-8AEF-4DFF-974B-4006C8F89D76}" destId="{02C466D1-2011-474B-8E59-1E9FF2C40A90}" srcOrd="2" destOrd="0" parTransId="{0598F9BF-ACE4-4694-8FF4-D6CC2208F7CF}" sibTransId="{57CE7899-248F-4330-8CBA-00B4D682BE70}"/>
    <dgm:cxn modelId="{2A7A96E5-4F50-4383-B238-4615AF952C88}" type="presOf" srcId="{3C6AD410-444C-4E11-A30C-BE5046B654AD}" destId="{4DA2DA62-74A5-4EA5-9C5C-86212671175A}" srcOrd="0" destOrd="0" presId="urn:microsoft.com/office/officeart/2005/8/layout/vList3"/>
    <dgm:cxn modelId="{342135E4-6684-4824-97A5-C13E200F546F}" type="presOf" srcId="{04E0DA7B-7E3C-4011-B3B3-16F4FD3EE936}" destId="{43DB077E-288D-4354-85A3-6F1AD6E99801}" srcOrd="0" destOrd="0" presId="urn:microsoft.com/office/officeart/2005/8/layout/vList3"/>
    <dgm:cxn modelId="{60D3EAA7-4E8D-4D53-877C-B097945875A0}" type="presParOf" srcId="{192BBEC1-99E3-4527-B02C-086B6F0B7C0A}" destId="{E3FDE7AA-D9E8-4067-8D14-06DBD43E3523}" srcOrd="0" destOrd="0" presId="urn:microsoft.com/office/officeart/2005/8/layout/vList3"/>
    <dgm:cxn modelId="{1AD89CD6-F0F2-49FD-A429-0FFC3D64EA9B}" type="presParOf" srcId="{E3FDE7AA-D9E8-4067-8D14-06DBD43E3523}" destId="{FE1F40F2-18DC-414B-8C99-66784EE7AC7E}" srcOrd="0" destOrd="0" presId="urn:microsoft.com/office/officeart/2005/8/layout/vList3"/>
    <dgm:cxn modelId="{F4C0EDC8-00F0-4ACF-992D-C80C103A3122}" type="presParOf" srcId="{E3FDE7AA-D9E8-4067-8D14-06DBD43E3523}" destId="{774AEC3A-A424-4AA4-A556-928977DC0F5D}" srcOrd="1" destOrd="0" presId="urn:microsoft.com/office/officeart/2005/8/layout/vList3"/>
    <dgm:cxn modelId="{E8720089-427D-4D41-AB3E-4EED0B53CB11}" type="presParOf" srcId="{192BBEC1-99E3-4527-B02C-086B6F0B7C0A}" destId="{2C51937E-11C1-4756-BA0B-8AB5C91AF5F3}" srcOrd="1" destOrd="0" presId="urn:microsoft.com/office/officeart/2005/8/layout/vList3"/>
    <dgm:cxn modelId="{613EF8C5-6995-4AC2-8577-87DAAC5B19C2}" type="presParOf" srcId="{192BBEC1-99E3-4527-B02C-086B6F0B7C0A}" destId="{87FB8C1C-24D3-4F48-8B5D-F2695CD2C09F}" srcOrd="2" destOrd="0" presId="urn:microsoft.com/office/officeart/2005/8/layout/vList3"/>
    <dgm:cxn modelId="{B1FA489D-6D21-4C48-B483-BC61ECCC3541}" type="presParOf" srcId="{87FB8C1C-24D3-4F48-8B5D-F2695CD2C09F}" destId="{D4757109-756C-4FFC-856F-10F58A148AF9}" srcOrd="0" destOrd="0" presId="urn:microsoft.com/office/officeart/2005/8/layout/vList3"/>
    <dgm:cxn modelId="{F8C637DC-A210-4FD8-A402-66A78EEBC32E}" type="presParOf" srcId="{87FB8C1C-24D3-4F48-8B5D-F2695CD2C09F}" destId="{43DB077E-288D-4354-85A3-6F1AD6E99801}" srcOrd="1" destOrd="0" presId="urn:microsoft.com/office/officeart/2005/8/layout/vList3"/>
    <dgm:cxn modelId="{1F262201-2298-4C87-A49F-D427F9D8279C}" type="presParOf" srcId="{192BBEC1-99E3-4527-B02C-086B6F0B7C0A}" destId="{8FE1F86A-FEC8-4E07-BA93-6E7AF547829C}" srcOrd="3" destOrd="0" presId="urn:microsoft.com/office/officeart/2005/8/layout/vList3"/>
    <dgm:cxn modelId="{BC0B62BE-EC59-48F8-819D-370003DB1B82}" type="presParOf" srcId="{192BBEC1-99E3-4527-B02C-086B6F0B7C0A}" destId="{82EA999E-CF05-4670-B7E8-EA717E4782CC}" srcOrd="4" destOrd="0" presId="urn:microsoft.com/office/officeart/2005/8/layout/vList3"/>
    <dgm:cxn modelId="{713BF6DE-62AE-4364-8366-EB4634B467C2}" type="presParOf" srcId="{82EA999E-CF05-4670-B7E8-EA717E4782CC}" destId="{D799A605-6EAE-4D37-94A2-741C76DE4EEE}" srcOrd="0" destOrd="0" presId="urn:microsoft.com/office/officeart/2005/8/layout/vList3"/>
    <dgm:cxn modelId="{E175A021-0AB7-4FF9-AF2F-18A8D69DCF05}" type="presParOf" srcId="{82EA999E-CF05-4670-B7E8-EA717E4782CC}" destId="{59FA9AA8-6E64-49AA-B8CB-F2A9F6B32E39}" srcOrd="1" destOrd="0" presId="urn:microsoft.com/office/officeart/2005/8/layout/vList3"/>
    <dgm:cxn modelId="{B92FDFDA-324A-4899-BD42-D842AFF7FBA8}" type="presParOf" srcId="{192BBEC1-99E3-4527-B02C-086B6F0B7C0A}" destId="{7B99EB64-8C28-4B92-A0B2-C29FAC8B7B81}" srcOrd="5" destOrd="0" presId="urn:microsoft.com/office/officeart/2005/8/layout/vList3"/>
    <dgm:cxn modelId="{482E847E-EFD9-480B-94A7-13CB27D019C7}" type="presParOf" srcId="{192BBEC1-99E3-4527-B02C-086B6F0B7C0A}" destId="{D5C36BF9-9FDC-4B20-AC3F-32E19EAD7D00}" srcOrd="6" destOrd="0" presId="urn:microsoft.com/office/officeart/2005/8/layout/vList3"/>
    <dgm:cxn modelId="{4514548A-15AE-47D7-A50C-B2C57F9A8BA3}" type="presParOf" srcId="{D5C36BF9-9FDC-4B20-AC3F-32E19EAD7D00}" destId="{2F9A7C95-B0D3-4AC2-8E68-B95DBDE036D6}" srcOrd="0" destOrd="0" presId="urn:microsoft.com/office/officeart/2005/8/layout/vList3"/>
    <dgm:cxn modelId="{403C652A-94DB-49D9-B90B-F7E1BE4363BB}" type="presParOf" srcId="{D5C36BF9-9FDC-4B20-AC3F-32E19EAD7D00}" destId="{4DA2DA62-74A5-4EA5-9C5C-86212671175A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A0C68D-BE88-4B53-A176-D491DE44B67C}" type="doc">
      <dgm:prSet loTypeId="urn:microsoft.com/office/officeart/2005/8/layout/target1" loCatId="relationship" qsTypeId="urn:microsoft.com/office/officeart/2005/8/quickstyle/3d1" qsCatId="3D" csTypeId="urn:microsoft.com/office/officeart/2005/8/colors/colorful3" csCatId="colorful" phldr="1"/>
      <dgm:spPr/>
    </dgm:pt>
    <dgm:pt modelId="{6899A8B6-A2CA-448E-A8ED-51B36731838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 на свободу от государства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198553-6219-416D-BDD7-5F04B1F7E94B}" type="parTrans" cxnId="{B2A3B7C7-4328-4E0D-AE24-15C6B8D4A4C4}">
      <dgm:prSet/>
      <dgm:spPr/>
      <dgm:t>
        <a:bodyPr/>
        <a:lstStyle/>
        <a:p>
          <a:endParaRPr lang="ru-RU"/>
        </a:p>
      </dgm:t>
    </dgm:pt>
    <dgm:pt modelId="{6BDC159D-216A-4798-828A-555635D71C35}" type="sibTrans" cxnId="{B2A3B7C7-4328-4E0D-AE24-15C6B8D4A4C4}">
      <dgm:prSet/>
      <dgm:spPr/>
      <dgm:t>
        <a:bodyPr/>
        <a:lstStyle/>
        <a:p>
          <a:endParaRPr lang="ru-RU"/>
        </a:p>
      </dgm:t>
    </dgm:pt>
    <dgm:pt modelId="{E2CC6B55-D1C7-4C51-A5EB-725E248AF14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 на участие в управлении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9B0C09-9190-4951-A505-1AEE61997451}" type="parTrans" cxnId="{68764C19-F658-48D1-B080-41E048D96146}">
      <dgm:prSet/>
      <dgm:spPr/>
      <dgm:t>
        <a:bodyPr/>
        <a:lstStyle/>
        <a:p>
          <a:endParaRPr lang="ru-RU"/>
        </a:p>
      </dgm:t>
    </dgm:pt>
    <dgm:pt modelId="{62BBAF64-4245-49D7-9062-4279EBC09737}" type="sibTrans" cxnId="{68764C19-F658-48D1-B080-41E048D96146}">
      <dgm:prSet/>
      <dgm:spPr/>
      <dgm:t>
        <a:bodyPr/>
        <a:lstStyle/>
        <a:p>
          <a:endParaRPr lang="ru-RU"/>
        </a:p>
      </dgm:t>
    </dgm:pt>
    <dgm:pt modelId="{4301F8DC-17DB-4FA4-8587-D23D69F24C5B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 на защиту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DF5639-5F0D-4040-9066-096242194355}" type="parTrans" cxnId="{05485437-091A-4CF5-97E0-A6179316F1A0}">
      <dgm:prSet/>
      <dgm:spPr/>
      <dgm:t>
        <a:bodyPr/>
        <a:lstStyle/>
        <a:p>
          <a:endParaRPr lang="ru-RU"/>
        </a:p>
      </dgm:t>
    </dgm:pt>
    <dgm:pt modelId="{5E79BE5D-0698-4065-9B64-4D7AF59A639C}" type="sibTrans" cxnId="{05485437-091A-4CF5-97E0-A6179316F1A0}">
      <dgm:prSet/>
      <dgm:spPr/>
      <dgm:t>
        <a:bodyPr/>
        <a:lstStyle/>
        <a:p>
          <a:endParaRPr lang="ru-RU"/>
        </a:p>
      </dgm:t>
    </dgm:pt>
    <dgm:pt modelId="{E8E75C88-83AB-4566-932A-D5F987D36012}">
      <dgm:prSet/>
      <dgm:spPr/>
      <dgm:t>
        <a:bodyPr/>
        <a:lstStyle/>
        <a:p>
          <a:endParaRPr lang="ru-RU"/>
        </a:p>
      </dgm:t>
    </dgm:pt>
    <dgm:pt modelId="{38F6C41E-D0DE-43C6-A0B5-157EFCBAF924}" type="parTrans" cxnId="{F0E236D2-A73F-4CBF-A45C-069B3FC38EB7}">
      <dgm:prSet/>
      <dgm:spPr/>
      <dgm:t>
        <a:bodyPr/>
        <a:lstStyle/>
        <a:p>
          <a:endParaRPr lang="ru-RU"/>
        </a:p>
      </dgm:t>
    </dgm:pt>
    <dgm:pt modelId="{D56521FA-B1AB-4BCE-85AC-F170B8C9EF2D}" type="sibTrans" cxnId="{F0E236D2-A73F-4CBF-A45C-069B3FC38EB7}">
      <dgm:prSet/>
      <dgm:spPr/>
      <dgm:t>
        <a:bodyPr/>
        <a:lstStyle/>
        <a:p>
          <a:endParaRPr lang="ru-RU"/>
        </a:p>
      </dgm:t>
    </dgm:pt>
    <dgm:pt modelId="{32F68789-96F5-4BD6-BB1C-46119BD7034F}" type="pres">
      <dgm:prSet presAssocID="{49A0C68D-BE88-4B53-A176-D491DE44B67C}" presName="composite" presStyleCnt="0">
        <dgm:presLayoutVars>
          <dgm:chMax val="5"/>
          <dgm:dir/>
          <dgm:resizeHandles val="exact"/>
        </dgm:presLayoutVars>
      </dgm:prSet>
      <dgm:spPr/>
    </dgm:pt>
    <dgm:pt modelId="{D7F810F4-AFBC-44E0-AF0B-BFAC0ABA25DB}" type="pres">
      <dgm:prSet presAssocID="{6899A8B6-A2CA-448E-A8ED-51B36731838F}" presName="circle1" presStyleLbl="lnNode1" presStyleIdx="0" presStyleCnt="4"/>
      <dgm:spPr/>
    </dgm:pt>
    <dgm:pt modelId="{B19E229C-E7B3-4920-B3D3-37D8FED205B1}" type="pres">
      <dgm:prSet presAssocID="{6899A8B6-A2CA-448E-A8ED-51B36731838F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AE481-5A10-4C7D-A7DC-068422AE0A29}" type="pres">
      <dgm:prSet presAssocID="{6899A8B6-A2CA-448E-A8ED-51B36731838F}" presName="line1" presStyleLbl="callout" presStyleIdx="0" presStyleCnt="8"/>
      <dgm:spPr/>
    </dgm:pt>
    <dgm:pt modelId="{48890CFF-035B-4583-8862-1B445E528BB1}" type="pres">
      <dgm:prSet presAssocID="{6899A8B6-A2CA-448E-A8ED-51B36731838F}" presName="d1" presStyleLbl="callout" presStyleIdx="1" presStyleCnt="8"/>
      <dgm:spPr/>
    </dgm:pt>
    <dgm:pt modelId="{8BC7223F-4942-48C9-9962-13A2E6DE9789}" type="pres">
      <dgm:prSet presAssocID="{E2CC6B55-D1C7-4C51-A5EB-725E248AF143}" presName="circle2" presStyleLbl="lnNode1" presStyleIdx="1" presStyleCnt="4"/>
      <dgm:spPr/>
    </dgm:pt>
    <dgm:pt modelId="{2EE81475-4815-41AA-91EE-EF7C9FF0C19D}" type="pres">
      <dgm:prSet presAssocID="{E2CC6B55-D1C7-4C51-A5EB-725E248AF143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BE08F-34E3-4855-861A-319787765097}" type="pres">
      <dgm:prSet presAssocID="{E2CC6B55-D1C7-4C51-A5EB-725E248AF143}" presName="line2" presStyleLbl="callout" presStyleIdx="2" presStyleCnt="8"/>
      <dgm:spPr/>
    </dgm:pt>
    <dgm:pt modelId="{79B9AD10-6B1B-4649-B5E1-EBFBDC2C8A3B}" type="pres">
      <dgm:prSet presAssocID="{E2CC6B55-D1C7-4C51-A5EB-725E248AF143}" presName="d2" presStyleLbl="callout" presStyleIdx="3" presStyleCnt="8"/>
      <dgm:spPr/>
    </dgm:pt>
    <dgm:pt modelId="{0F532218-ABF0-44DB-9A9F-D29B650ED5EE}" type="pres">
      <dgm:prSet presAssocID="{E8E75C88-83AB-4566-932A-D5F987D36012}" presName="circle3" presStyleLbl="lnNode1" presStyleIdx="2" presStyleCnt="4"/>
      <dgm:spPr/>
    </dgm:pt>
    <dgm:pt modelId="{70B53310-E71D-4F40-877B-7A255ACDFA23}" type="pres">
      <dgm:prSet presAssocID="{E8E75C88-83AB-4566-932A-D5F987D36012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F97DE-C02A-45AC-9A81-C03EF3CC5BC4}" type="pres">
      <dgm:prSet presAssocID="{E8E75C88-83AB-4566-932A-D5F987D36012}" presName="line3" presStyleLbl="callout" presStyleIdx="4" presStyleCnt="8"/>
      <dgm:spPr/>
    </dgm:pt>
    <dgm:pt modelId="{45ADD01F-9994-43A5-A012-A0540E83B6F6}" type="pres">
      <dgm:prSet presAssocID="{E8E75C88-83AB-4566-932A-D5F987D36012}" presName="d3" presStyleLbl="callout" presStyleIdx="5" presStyleCnt="8"/>
      <dgm:spPr/>
    </dgm:pt>
    <dgm:pt modelId="{08B5FB27-1F0B-4BA4-9C6A-F482034EC25F}" type="pres">
      <dgm:prSet presAssocID="{4301F8DC-17DB-4FA4-8587-D23D69F24C5B}" presName="circle4" presStyleLbl="lnNode1" presStyleIdx="3" presStyleCnt="4"/>
      <dgm:spPr/>
    </dgm:pt>
    <dgm:pt modelId="{384989AA-3454-4914-BABF-574283B6EA47}" type="pres">
      <dgm:prSet presAssocID="{4301F8DC-17DB-4FA4-8587-D23D69F24C5B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A9DD9-D1D5-43ED-964F-23A397B7B11C}" type="pres">
      <dgm:prSet presAssocID="{4301F8DC-17DB-4FA4-8587-D23D69F24C5B}" presName="line4" presStyleLbl="callout" presStyleIdx="6" presStyleCnt="8"/>
      <dgm:spPr/>
    </dgm:pt>
    <dgm:pt modelId="{4EF45D5C-D7C2-4A15-833F-3AAC2B270B0C}" type="pres">
      <dgm:prSet presAssocID="{4301F8DC-17DB-4FA4-8587-D23D69F24C5B}" presName="d4" presStyleLbl="callout" presStyleIdx="7" presStyleCnt="8"/>
      <dgm:spPr/>
    </dgm:pt>
  </dgm:ptLst>
  <dgm:cxnLst>
    <dgm:cxn modelId="{E6833E0F-C19C-496D-89C5-A109D7A431AE}" type="presOf" srcId="{4301F8DC-17DB-4FA4-8587-D23D69F24C5B}" destId="{384989AA-3454-4914-BABF-574283B6EA47}" srcOrd="0" destOrd="0" presId="urn:microsoft.com/office/officeart/2005/8/layout/target1"/>
    <dgm:cxn modelId="{B2A3B7C7-4328-4E0D-AE24-15C6B8D4A4C4}" srcId="{49A0C68D-BE88-4B53-A176-D491DE44B67C}" destId="{6899A8B6-A2CA-448E-A8ED-51B36731838F}" srcOrd="0" destOrd="0" parTransId="{2E198553-6219-416D-BDD7-5F04B1F7E94B}" sibTransId="{6BDC159D-216A-4798-828A-555635D71C35}"/>
    <dgm:cxn modelId="{68764C19-F658-48D1-B080-41E048D96146}" srcId="{49A0C68D-BE88-4B53-A176-D491DE44B67C}" destId="{E2CC6B55-D1C7-4C51-A5EB-725E248AF143}" srcOrd="1" destOrd="0" parTransId="{829B0C09-9190-4951-A505-1AEE61997451}" sibTransId="{62BBAF64-4245-49D7-9062-4279EBC09737}"/>
    <dgm:cxn modelId="{F0E236D2-A73F-4CBF-A45C-069B3FC38EB7}" srcId="{49A0C68D-BE88-4B53-A176-D491DE44B67C}" destId="{E8E75C88-83AB-4566-932A-D5F987D36012}" srcOrd="2" destOrd="0" parTransId="{38F6C41E-D0DE-43C6-A0B5-157EFCBAF924}" sibTransId="{D56521FA-B1AB-4BCE-85AC-F170B8C9EF2D}"/>
    <dgm:cxn modelId="{05485437-091A-4CF5-97E0-A6179316F1A0}" srcId="{49A0C68D-BE88-4B53-A176-D491DE44B67C}" destId="{4301F8DC-17DB-4FA4-8587-D23D69F24C5B}" srcOrd="3" destOrd="0" parTransId="{FFDF5639-5F0D-4040-9066-096242194355}" sibTransId="{5E79BE5D-0698-4065-9B64-4D7AF59A639C}"/>
    <dgm:cxn modelId="{AD6327DA-DDE9-466F-8910-BFE464D747A6}" type="presOf" srcId="{E2CC6B55-D1C7-4C51-A5EB-725E248AF143}" destId="{2EE81475-4815-41AA-91EE-EF7C9FF0C19D}" srcOrd="0" destOrd="0" presId="urn:microsoft.com/office/officeart/2005/8/layout/target1"/>
    <dgm:cxn modelId="{698A603E-D29F-44E6-9F6D-65B3CD7394CF}" type="presOf" srcId="{6899A8B6-A2CA-448E-A8ED-51B36731838F}" destId="{B19E229C-E7B3-4920-B3D3-37D8FED205B1}" srcOrd="0" destOrd="0" presId="urn:microsoft.com/office/officeart/2005/8/layout/target1"/>
    <dgm:cxn modelId="{5745F7E9-07AA-4EAD-86DB-2FC2F525677F}" type="presOf" srcId="{49A0C68D-BE88-4B53-A176-D491DE44B67C}" destId="{32F68789-96F5-4BD6-BB1C-46119BD7034F}" srcOrd="0" destOrd="0" presId="urn:microsoft.com/office/officeart/2005/8/layout/target1"/>
    <dgm:cxn modelId="{ECA8F095-8D70-4275-9038-2D14A9F4C504}" type="presOf" srcId="{E8E75C88-83AB-4566-932A-D5F987D36012}" destId="{70B53310-E71D-4F40-877B-7A255ACDFA23}" srcOrd="0" destOrd="0" presId="urn:microsoft.com/office/officeart/2005/8/layout/target1"/>
    <dgm:cxn modelId="{CDED45A4-54F3-45EA-BEFB-0D0CC60FADEA}" type="presParOf" srcId="{32F68789-96F5-4BD6-BB1C-46119BD7034F}" destId="{D7F810F4-AFBC-44E0-AF0B-BFAC0ABA25DB}" srcOrd="0" destOrd="0" presId="urn:microsoft.com/office/officeart/2005/8/layout/target1"/>
    <dgm:cxn modelId="{A622F358-C38F-40D3-BDC8-4C1175E87E25}" type="presParOf" srcId="{32F68789-96F5-4BD6-BB1C-46119BD7034F}" destId="{B19E229C-E7B3-4920-B3D3-37D8FED205B1}" srcOrd="1" destOrd="0" presId="urn:microsoft.com/office/officeart/2005/8/layout/target1"/>
    <dgm:cxn modelId="{1BC8BF07-B959-453E-ACCA-EC9B49C5AC3B}" type="presParOf" srcId="{32F68789-96F5-4BD6-BB1C-46119BD7034F}" destId="{0F5AE481-5A10-4C7D-A7DC-068422AE0A29}" srcOrd="2" destOrd="0" presId="urn:microsoft.com/office/officeart/2005/8/layout/target1"/>
    <dgm:cxn modelId="{976CFD2B-B1D9-46D0-A3D3-A767EEA2F9C9}" type="presParOf" srcId="{32F68789-96F5-4BD6-BB1C-46119BD7034F}" destId="{48890CFF-035B-4583-8862-1B445E528BB1}" srcOrd="3" destOrd="0" presId="urn:microsoft.com/office/officeart/2005/8/layout/target1"/>
    <dgm:cxn modelId="{DD191533-7002-449B-8A6E-DFACB0A46923}" type="presParOf" srcId="{32F68789-96F5-4BD6-BB1C-46119BD7034F}" destId="{8BC7223F-4942-48C9-9962-13A2E6DE9789}" srcOrd="4" destOrd="0" presId="urn:microsoft.com/office/officeart/2005/8/layout/target1"/>
    <dgm:cxn modelId="{E326AFEB-96E0-4DE8-B3A0-C5D8198713AC}" type="presParOf" srcId="{32F68789-96F5-4BD6-BB1C-46119BD7034F}" destId="{2EE81475-4815-41AA-91EE-EF7C9FF0C19D}" srcOrd="5" destOrd="0" presId="urn:microsoft.com/office/officeart/2005/8/layout/target1"/>
    <dgm:cxn modelId="{E2B7FD1A-4E8E-4084-9F04-D4C2C811CC6D}" type="presParOf" srcId="{32F68789-96F5-4BD6-BB1C-46119BD7034F}" destId="{F1CBE08F-34E3-4855-861A-319787765097}" srcOrd="6" destOrd="0" presId="urn:microsoft.com/office/officeart/2005/8/layout/target1"/>
    <dgm:cxn modelId="{17A2C276-0C2D-4028-9C46-268E0545B7D1}" type="presParOf" srcId="{32F68789-96F5-4BD6-BB1C-46119BD7034F}" destId="{79B9AD10-6B1B-4649-B5E1-EBFBDC2C8A3B}" srcOrd="7" destOrd="0" presId="urn:microsoft.com/office/officeart/2005/8/layout/target1"/>
    <dgm:cxn modelId="{7162A9FF-8C9F-4713-8160-847B57ABD3E7}" type="presParOf" srcId="{32F68789-96F5-4BD6-BB1C-46119BD7034F}" destId="{0F532218-ABF0-44DB-9A9F-D29B650ED5EE}" srcOrd="8" destOrd="0" presId="urn:microsoft.com/office/officeart/2005/8/layout/target1"/>
    <dgm:cxn modelId="{8073790E-548C-41CD-B3F7-735638E3B2A5}" type="presParOf" srcId="{32F68789-96F5-4BD6-BB1C-46119BD7034F}" destId="{70B53310-E71D-4F40-877B-7A255ACDFA23}" srcOrd="9" destOrd="0" presId="urn:microsoft.com/office/officeart/2005/8/layout/target1"/>
    <dgm:cxn modelId="{21B10CBA-486B-4D27-8CAF-22302D8733B4}" type="presParOf" srcId="{32F68789-96F5-4BD6-BB1C-46119BD7034F}" destId="{20EF97DE-C02A-45AC-9A81-C03EF3CC5BC4}" srcOrd="10" destOrd="0" presId="urn:microsoft.com/office/officeart/2005/8/layout/target1"/>
    <dgm:cxn modelId="{52AC5C93-DCDE-42DF-A8EC-FAD3B1EF2A31}" type="presParOf" srcId="{32F68789-96F5-4BD6-BB1C-46119BD7034F}" destId="{45ADD01F-9994-43A5-A012-A0540E83B6F6}" srcOrd="11" destOrd="0" presId="urn:microsoft.com/office/officeart/2005/8/layout/target1"/>
    <dgm:cxn modelId="{65DF7BDC-ADAB-4AEF-B05E-D1472505B80E}" type="presParOf" srcId="{32F68789-96F5-4BD6-BB1C-46119BD7034F}" destId="{08B5FB27-1F0B-4BA4-9C6A-F482034EC25F}" srcOrd="12" destOrd="0" presId="urn:microsoft.com/office/officeart/2005/8/layout/target1"/>
    <dgm:cxn modelId="{4C7B64FD-2DA0-4FF2-A5F3-22A8720CE447}" type="presParOf" srcId="{32F68789-96F5-4BD6-BB1C-46119BD7034F}" destId="{384989AA-3454-4914-BABF-574283B6EA47}" srcOrd="13" destOrd="0" presId="urn:microsoft.com/office/officeart/2005/8/layout/target1"/>
    <dgm:cxn modelId="{EB2A5F27-DDC1-4146-9510-45CC8E0A448C}" type="presParOf" srcId="{32F68789-96F5-4BD6-BB1C-46119BD7034F}" destId="{58FA9DD9-D1D5-43ED-964F-23A397B7B11C}" srcOrd="14" destOrd="0" presId="urn:microsoft.com/office/officeart/2005/8/layout/target1"/>
    <dgm:cxn modelId="{41C2E665-1E5A-4C56-83EA-BA8B7F167A80}" type="presParOf" srcId="{32F68789-96F5-4BD6-BB1C-46119BD7034F}" destId="{4EF45D5C-D7C2-4A15-833F-3AAC2B270B0C}" srcOrd="15" destOrd="0" presId="urn:microsoft.com/office/officeart/2005/8/layout/targe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4AEC3A-A424-4AA4-A556-928977DC0F5D}">
      <dsp:nvSpPr>
        <dsp:cNvPr id="0" name=""/>
        <dsp:cNvSpPr/>
      </dsp:nvSpPr>
      <dsp:spPr>
        <a:xfrm rot="10800000">
          <a:off x="1970511" y="2025"/>
          <a:ext cx="6650877" cy="11811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86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Императивный (метод властных предписаний)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970511" y="2025"/>
        <a:ext cx="6650877" cy="1181161"/>
      </dsp:txXfrm>
    </dsp:sp>
    <dsp:sp modelId="{FE1F40F2-18DC-414B-8C99-66784EE7AC7E}">
      <dsp:nvSpPr>
        <dsp:cNvPr id="0" name=""/>
        <dsp:cNvSpPr/>
      </dsp:nvSpPr>
      <dsp:spPr>
        <a:xfrm>
          <a:off x="1453918" y="1765"/>
          <a:ext cx="1181161" cy="11811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B077E-288D-4354-85A3-6F1AD6E99801}">
      <dsp:nvSpPr>
        <dsp:cNvPr id="0" name=""/>
        <dsp:cNvSpPr/>
      </dsp:nvSpPr>
      <dsp:spPr>
        <a:xfrm rot="10800000">
          <a:off x="1970511" y="1535772"/>
          <a:ext cx="6650877" cy="11811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86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Диспозитивный (взаимодействие сторон)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970511" y="1535772"/>
        <a:ext cx="6650877" cy="1181161"/>
      </dsp:txXfrm>
    </dsp:sp>
    <dsp:sp modelId="{D4757109-756C-4FFC-856F-10F58A148AF9}">
      <dsp:nvSpPr>
        <dsp:cNvPr id="0" name=""/>
        <dsp:cNvSpPr/>
      </dsp:nvSpPr>
      <dsp:spPr>
        <a:xfrm>
          <a:off x="1363583" y="1537367"/>
          <a:ext cx="1181161" cy="118116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A9AA8-6E64-49AA-B8CB-F2A9F6B32E39}">
      <dsp:nvSpPr>
        <dsp:cNvPr id="0" name=""/>
        <dsp:cNvSpPr/>
      </dsp:nvSpPr>
      <dsp:spPr>
        <a:xfrm rot="10800000">
          <a:off x="1993124" y="3092009"/>
          <a:ext cx="6650877" cy="11811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86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 дозволения (разрешённый вариант поведения)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993124" y="3092009"/>
        <a:ext cx="6650877" cy="1181161"/>
      </dsp:txXfrm>
    </dsp:sp>
    <dsp:sp modelId="{D799A605-6EAE-4D37-94A2-741C76DE4EEE}">
      <dsp:nvSpPr>
        <dsp:cNvPr id="0" name=""/>
        <dsp:cNvSpPr/>
      </dsp:nvSpPr>
      <dsp:spPr>
        <a:xfrm>
          <a:off x="1379930" y="3069519"/>
          <a:ext cx="1181161" cy="118116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2DA62-74A5-4EA5-9C5C-86212671175A}">
      <dsp:nvSpPr>
        <dsp:cNvPr id="0" name=""/>
        <dsp:cNvSpPr/>
      </dsp:nvSpPr>
      <dsp:spPr>
        <a:xfrm rot="10800000">
          <a:off x="2028972" y="4547114"/>
          <a:ext cx="6650877" cy="11811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86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 запрета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028972" y="4547114"/>
        <a:ext cx="6650877" cy="1181161"/>
      </dsp:txXfrm>
    </dsp:sp>
    <dsp:sp modelId="{2F9A7C95-B0D3-4AC2-8E68-B95DBDE036D6}">
      <dsp:nvSpPr>
        <dsp:cNvPr id="0" name=""/>
        <dsp:cNvSpPr/>
      </dsp:nvSpPr>
      <dsp:spPr>
        <a:xfrm>
          <a:off x="1379930" y="4603267"/>
          <a:ext cx="1181161" cy="118116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941CA-3C5F-4494-BD8C-E64FF2FC2A35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470E1-1C0A-4DDD-BFE9-DB76AA259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9B26B46-9039-4062-B445-418609683DAE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C8F2901-63B2-450D-BA3A-0B83CAA93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6B46-9039-4062-B445-418609683DAE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2901-63B2-450D-BA3A-0B83CAA93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6B46-9039-4062-B445-418609683DAE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2901-63B2-450D-BA3A-0B83CAA93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B26B46-9039-4062-B445-418609683DAE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C8F2901-63B2-450D-BA3A-0B83CAA93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9B26B46-9039-4062-B445-418609683DAE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C8F2901-63B2-450D-BA3A-0B83CAA93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6B46-9039-4062-B445-418609683DAE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2901-63B2-450D-BA3A-0B83CAA93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6B46-9039-4062-B445-418609683DAE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2901-63B2-450D-BA3A-0B83CAA93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B26B46-9039-4062-B445-418609683DAE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8F2901-63B2-450D-BA3A-0B83CAA93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6B46-9039-4062-B445-418609683DAE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2901-63B2-450D-BA3A-0B83CAA93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B26B46-9039-4062-B445-418609683DAE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C8F2901-63B2-450D-BA3A-0B83CAA93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B26B46-9039-4062-B445-418609683DAE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8F2901-63B2-450D-BA3A-0B83CAA93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B26B46-9039-4062-B445-418609683DAE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C8F2901-63B2-450D-BA3A-0B83CAA93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ido.rudn.ru/ffec/juris/images/26-10.gi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4.images.drive2.ru/user.blog.photos/x2/4400/000/000/074/a70/88cd2ddb5e0f3f77-large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077.radikal.ru/0911/f9/95904d5ab6e6.jpg" TargetMode="External"/><Relationship Id="rId13" Type="http://schemas.openxmlformats.org/officeDocument/2006/relationships/image" Target="../media/image26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12" Type="http://schemas.openxmlformats.org/officeDocument/2006/relationships/hyperlink" Target="http://www.avazun.ru/images/2010/3/23/12/42/axZFsoDY5KFkX6.jpg" TargetMode="External"/><Relationship Id="rId2" Type="http://schemas.openxmlformats.org/officeDocument/2006/relationships/hyperlink" Target="http://www.weblancer.net/files/portfolio/342/34297/46041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egetafood.ru/wp-content/uploads/vegetafood890.jpg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1.jpeg"/><Relationship Id="rId10" Type="http://schemas.openxmlformats.org/officeDocument/2006/relationships/image" Target="../media/image24.jpeg"/><Relationship Id="rId4" Type="http://schemas.openxmlformats.org/officeDocument/2006/relationships/hyperlink" Target="http://ruprom-image.s3.amazonaws.com/603765_w640_h640_fns.gif" TargetMode="External"/><Relationship Id="rId9" Type="http://schemas.openxmlformats.org/officeDocument/2006/relationships/image" Target="../media/image23.jpeg"/><Relationship Id="rId1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Административное право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138882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Диспозитивный метод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проявляется в административном праве при заключении административных договоров и при перераспределении или делегировании полномочий одних органов управления другим.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0034" y="285728"/>
            <a:ext cx="1181161" cy="1181161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377645"/>
            <a:ext cx="4920865" cy="348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дозволения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58138" cy="487375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предоставление выбора одного из вариантов должного поведения или так называемое управление по усмотрению – это жесткий вариант дозволения, дающий возможность проявления самостоятельности должностными лицами при решении определенных задач, но они не вправе уклониться от такого выбора.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Например: при решении вопроса о привлечении лица к административной ответственности к нему могут быть применены различные административные взыскания либо он может быть освобожден от ответственности.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067444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запрета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запрещение определенных действий под угрозой применения соответствующих административно-правовых санкций.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этого запрета влечет привлечение должностного лица к административной  ответственности.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0034" y="285728"/>
            <a:ext cx="1181161" cy="1181161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000504"/>
            <a:ext cx="1928806" cy="2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143380"/>
            <a:ext cx="3452815" cy="248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Административное правонарушение (проступок)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посягательство на государственный и общественный порядок, собственность, права и свободы граждан, на установленный порядок управления.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Противоправное виновное действие либо бездействие, за которое законодательством предусмотрена административная ответственность.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административного правонарушения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215370" cy="4873752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Деяние (действие или бездействие).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Противоправность деяния.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Прописано в административном кодексе.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Несёт в себе черты общественной опасности, т.е. существует прямая связь между данным деянием и наступлением вредных последствий.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административных правонарушений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18625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 норм охраны труда, наносящие вред здоровью.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Посягательство на собственность.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Наносящие вред природе, памятникам истории и культуры.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Совершённые на транспорте.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Совершённые в области торговли и финансов.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Посягательство на общественный порядок.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Посягательство на установленный порядок управления.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857892"/>
            <a:ext cx="792961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Приведите примеры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Административная ответственность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вид юридической ответственности, который выражается в применении уполномоченными государственными органами или должностными лицами наказаний к лицам, совершившим административное правонарушение.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Картинка 3 из 172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Субъекты административного права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52578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индивидуальные субъекты: </a:t>
            </a:r>
          </a:p>
          <a:p>
            <a:pPr lvl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граждане; </a:t>
            </a:r>
          </a:p>
          <a:p>
            <a:pPr lvl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иностранные граждане и лица без гражданства; </a:t>
            </a:r>
          </a:p>
          <a:p>
            <a:pPr lvl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специфические индивидуальные субъекты - государственные служащие или должностные лица, действующие как официальные представители государственной власти;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118176" cy="52578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коллективные субъекты - группа людей, являющаяся организацией: </a:t>
            </a:r>
          </a:p>
          <a:p>
            <a:pPr lvl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государственные организации: </a:t>
            </a:r>
          </a:p>
          <a:p>
            <a:pPr lvl="2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исполнительной власти; </a:t>
            </a:r>
          </a:p>
          <a:p>
            <a:pPr lvl="2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государственные предприятия, учреждения и организации; </a:t>
            </a:r>
          </a:p>
          <a:p>
            <a:pPr lvl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негосударственные организации: </a:t>
            </a:r>
          </a:p>
          <a:p>
            <a:pPr lvl="2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объединения (партии, союзы, движения и т.д.); </a:t>
            </a:r>
          </a:p>
          <a:p>
            <a:pPr lvl="2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коммерческие организации, предприятия, учреждения; </a:t>
            </a:r>
          </a:p>
          <a:p>
            <a:pPr lvl="2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местного самоуправления, муниципальные предприятия, учреждения, организации.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Административно-правовой статус граждан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 статуса: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17 Конституции РФ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которая устанавливает, что права и свободы человека неотчуждаемы и принадлежат каждому с рождения, а осуществление прав и свобод человека и гражданина не должно нарушать права и свободы других лиц.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Ядро административно-правового статуса гражданина.</a:t>
            </a:r>
          </a:p>
          <a:p>
            <a:pPr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131840" y="2564904"/>
          <a:ext cx="676875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24328" y="4005064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содействие и помощь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Административная ответственность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ru-RU" dirty="0" smtClean="0"/>
              <a:t>Является установленной государством мерой ответственности за совершение административного правонарушения и применяется в целях предупреждения новых правонарушений как самим правонарушителем, так и другими лицами.</a:t>
            </a:r>
            <a:endParaRPr lang="ru-RU" dirty="0"/>
          </a:p>
        </p:txBody>
      </p:sp>
      <p:pic>
        <p:nvPicPr>
          <p:cNvPr id="1026" name="Picture 2" descr="Картинка 109 из 172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005064"/>
            <a:ext cx="3528392" cy="2641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Административное право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отрасль права, регулирующая общественные отношения в сфере управленческой деятельности органов и должностных лиц по исполнению публичных функций государства и муниципальных образований.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071942"/>
            <a:ext cx="4929182" cy="25303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административных наказаний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Предупреждение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Административный штраф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Возмездное (т.е. с возмещением стоимости) изъятие орудия совершения или предмета административного правонарушения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Конфискация орудия совершения или предмета административного правонарушения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Лишение специального права, предоставленного физическому лицу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Административный арест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Административное выдворение за пределы РФ иностранного гражданина или лица без гражданства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Дисквалификация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Подведомственность дел об административных  правонарушениях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Картинка 1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2072680" cy="15943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32849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Судьи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4" name="Picture 4" descr="Картинка 7 из 2027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412776"/>
            <a:ext cx="1793776" cy="1793776"/>
          </a:xfrm>
          <a:prstGeom prst="rect">
            <a:avLst/>
          </a:prstGeom>
          <a:noFill/>
        </p:spPr>
      </p:pic>
      <p:pic>
        <p:nvPicPr>
          <p:cNvPr id="35846" name="Picture 6" descr="Картинка 40 из 651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484784"/>
            <a:ext cx="1692449" cy="1680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31632" y="321297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Комиссия по делам несовершеннолетних</a:t>
            </a:r>
            <a:endParaRPr lang="ru-RU" b="1" i="1" dirty="0"/>
          </a:p>
        </p:txBody>
      </p:sp>
      <p:pic>
        <p:nvPicPr>
          <p:cNvPr id="35848" name="Picture 8" descr="Картинка 1 из 9592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717032"/>
            <a:ext cx="2700561" cy="17885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4016" y="5517232"/>
            <a:ext cx="327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Органы внутренних дел и учреждения уголовно-исполнительной системы</a:t>
            </a:r>
            <a:endParaRPr lang="ru-RU" b="1" i="1" dirty="0"/>
          </a:p>
        </p:txBody>
      </p:sp>
      <p:pic>
        <p:nvPicPr>
          <p:cNvPr id="35850" name="Picture 10" descr="http://im3-tub.yandex.net/i?id=17600102-14-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3356992"/>
            <a:ext cx="1682107" cy="1728192"/>
          </a:xfrm>
          <a:prstGeom prst="rect">
            <a:avLst/>
          </a:prstGeom>
          <a:noFill/>
        </p:spPr>
      </p:pic>
      <p:pic>
        <p:nvPicPr>
          <p:cNvPr id="35852" name="Picture 12" descr="http://im3-tub.yandex.net/i?id=182982681-21-2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0F5F1"/>
              </a:clrFrom>
              <a:clrTo>
                <a:srgbClr val="F0F5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340768"/>
            <a:ext cx="1872208" cy="1872209"/>
          </a:xfrm>
          <a:prstGeom prst="rect">
            <a:avLst/>
          </a:prstGeom>
          <a:noFill/>
        </p:spPr>
      </p:pic>
      <p:pic>
        <p:nvPicPr>
          <p:cNvPr id="35854" name="Picture 14" descr="Картинка 3 из 136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854624"/>
            <a:ext cx="2376264" cy="2376264"/>
          </a:xfrm>
          <a:prstGeom prst="rect">
            <a:avLst/>
          </a:prstGeom>
          <a:noFill/>
        </p:spPr>
      </p:pic>
      <p:pic>
        <p:nvPicPr>
          <p:cNvPr id="35856" name="Picture 16" descr="http://im3-tub.yandex.net/i?id=81108188-15-2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76256" y="4206805"/>
            <a:ext cx="1928374" cy="2390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Конспект лекции.</a:t>
            </a:r>
          </a:p>
          <a:p>
            <a:r>
              <a:rPr lang="ru-RU" b="1" dirty="0" smtClean="0"/>
              <a:t>Темы для выступлений и презентаций:</a:t>
            </a:r>
          </a:p>
          <a:p>
            <a:pPr>
              <a:buNone/>
            </a:pPr>
            <a:r>
              <a:rPr lang="ru-RU" b="1" dirty="0" smtClean="0"/>
              <a:t>« Меры обеспечения производства по делам об административных правонарушениях»</a:t>
            </a:r>
          </a:p>
          <a:p>
            <a:pPr>
              <a:buNone/>
            </a:pPr>
            <a:r>
              <a:rPr lang="ru-RU" b="1" dirty="0" smtClean="0"/>
              <a:t>« Право на судебное обжалование»</a:t>
            </a:r>
          </a:p>
          <a:p>
            <a:pPr>
              <a:buNone/>
            </a:pPr>
            <a:r>
              <a:rPr lang="ru-RU" b="1" dirty="0" smtClean="0"/>
              <a:t>«Последствия нарушений Правил дорожного движения»</a:t>
            </a:r>
          </a:p>
          <a:p>
            <a:pPr>
              <a:buNone/>
            </a:pPr>
            <a:r>
              <a:rPr lang="ru-RU" b="1" dirty="0" smtClean="0"/>
              <a:t>« </a:t>
            </a:r>
            <a:r>
              <a:rPr lang="ru-RU" b="1" smtClean="0"/>
              <a:t>Устав школы»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административного права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Управленческие отношения.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встречаются в сфере организации и функционирования органов, осуществляющих хозяйственное, социально-культурное, административное и политическое строительство.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00504"/>
            <a:ext cx="2405056" cy="261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071942"/>
            <a:ext cx="3409951" cy="255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административного права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Отношения, возникающие в связи с обеспечением правовой защиты прав и свобод граждан.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Речь идет о так называемой административной юстиции. Она представляет собой систему судебных и иных органов, рассматривающих споры между гражданами и исполнительной власти.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214818"/>
            <a:ext cx="3095630" cy="29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административного права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58138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Административно-принудительные отношения.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Возникают в сфере обеспечения общественной безопасности и общественного порядка.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643314"/>
            <a:ext cx="4810132" cy="294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административного права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Управленческие отношения внутриорганизационного характера, возникающие в процессе функционирования субъектов представительной, судебной власти и прокуратуры.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786190"/>
            <a:ext cx="3571885" cy="267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административного права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Отношения, которые возникают при осуществлении общественными организациями делегированными им государством специальных государственно-властных полномочий.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всех указанных отношения характерны является то, что они возникают в области государственного управления и местного самоуправления.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657020"/>
            <a:ext cx="3690930" cy="201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административного права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-642974" y="1071546"/>
          <a:ext cx="1000132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6353196" cy="796908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Императивный метод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8043890" cy="487375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Установление определенного порядка действий, предписание к действию соответствующих условий, надлежащим образом оформленные в административно-правовой норме.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(метод предписаний).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Несоблюдение такого порядка не влечет за собой юридических последствий, на достижение которых ориентирует норма, однако за несоблюдение предписаний может последовать административное наказание (взыскание).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Кодекс об административных правонарушениях устанавливает, что административные взыскания могут быть наложены не позднее 2 месяцев. Превышение срока не позволяет применить к лицу меры административной ответственности.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0034" y="142852"/>
            <a:ext cx="1181161" cy="1181161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/>
          <p:cNvSpPr/>
          <p:nvPr/>
        </p:nvSpPr>
        <p:spPr>
          <a:xfrm>
            <a:off x="428596" y="5715016"/>
            <a:ext cx="8286808" cy="92869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Призван обеспечить безопасность установления отношений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300</TotalTime>
  <Words>661</Words>
  <Application>Microsoft Office PowerPoint</Application>
  <PresentationFormat>Экран (4:3)</PresentationFormat>
  <Paragraphs>90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Административное право</vt:lpstr>
      <vt:lpstr>Административное право</vt:lpstr>
      <vt:lpstr>Предмет административного права</vt:lpstr>
      <vt:lpstr>Предмет административного права</vt:lpstr>
      <vt:lpstr>Предмет административного права</vt:lpstr>
      <vt:lpstr>Предмет административного права</vt:lpstr>
      <vt:lpstr>Предмет административного права</vt:lpstr>
      <vt:lpstr>Методы административного права</vt:lpstr>
      <vt:lpstr>Императивный метод </vt:lpstr>
      <vt:lpstr>Диспозитивный метод</vt:lpstr>
      <vt:lpstr>Метод дозволения</vt:lpstr>
      <vt:lpstr>Метод запрета</vt:lpstr>
      <vt:lpstr>Административное правонарушение (проступок)</vt:lpstr>
      <vt:lpstr>Признаки административного правонарушения</vt:lpstr>
      <vt:lpstr>Виды административных правонарушений</vt:lpstr>
      <vt:lpstr>Административная ответственность</vt:lpstr>
      <vt:lpstr>Субъекты административного права</vt:lpstr>
      <vt:lpstr>Административно-правовой статус граждан</vt:lpstr>
      <vt:lpstr>Административная ответственность</vt:lpstr>
      <vt:lpstr>Виды административных наказаний</vt:lpstr>
      <vt:lpstr>Подведомственность дел об административных  правонарушениях</vt:lpstr>
      <vt:lpstr>Домашнее задание</vt:lpstr>
    </vt:vector>
  </TitlesOfParts>
  <Company>Дом, милый дом...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Обществознание, 11 класс, профильный уровень</dc:title>
  <dc:subject>Административное право</dc:subject>
  <dc:creator>Г.И. Непершина, МОУ СОШ № 15 г. Балашова Саратовской области</dc:creator>
  <cp:lastModifiedBy>COMP</cp:lastModifiedBy>
  <cp:revision>40</cp:revision>
  <dcterms:created xsi:type="dcterms:W3CDTF">2011-03-30T01:32:32Z</dcterms:created>
  <dcterms:modified xsi:type="dcterms:W3CDTF">2011-10-10T03:29:56Z</dcterms:modified>
  <cp:category>презентация к уроку</cp:category>
</cp:coreProperties>
</file>