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39E1-7866-42A9-9F0B-DEA9C991E724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C73C-C1EF-489C-B8D3-1CCD4A61B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39E1-7866-42A9-9F0B-DEA9C991E724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C73C-C1EF-489C-B8D3-1CCD4A61B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39E1-7866-42A9-9F0B-DEA9C991E724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C73C-C1EF-489C-B8D3-1CCD4A61B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39E1-7866-42A9-9F0B-DEA9C991E724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C73C-C1EF-489C-B8D3-1CCD4A61B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39E1-7866-42A9-9F0B-DEA9C991E724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C73C-C1EF-489C-B8D3-1CCD4A61B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39E1-7866-42A9-9F0B-DEA9C991E724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C73C-C1EF-489C-B8D3-1CCD4A61B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39E1-7866-42A9-9F0B-DEA9C991E724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C73C-C1EF-489C-B8D3-1CCD4A61B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39E1-7866-42A9-9F0B-DEA9C991E724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C73C-C1EF-489C-B8D3-1CCD4A61B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39E1-7866-42A9-9F0B-DEA9C991E724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C73C-C1EF-489C-B8D3-1CCD4A61B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39E1-7866-42A9-9F0B-DEA9C991E724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C73C-C1EF-489C-B8D3-1CCD4A61B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39E1-7866-42A9-9F0B-DEA9C991E724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C73C-C1EF-489C-B8D3-1CCD4A61B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839E1-7866-42A9-9F0B-DEA9C991E724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BC73C-C1EF-489C-B8D3-1CCD4A61B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../../&#1074;&#1080;&#1076;&#1077;&#1086;%20&#1076;&#1083;&#1103;%20&#1087;&#1088;&#1077;&#1079;&#1077;&#1085;&#1090;&#1072;&#1094;&#1080;&#1081;/&#1057;&#1082;&#1072;&#1079;&#1082;&#1072;%20&#1086;%20&#1088;&#1099;&#1073;&#1072;&#1082;&#1077;%20&#1080;%20&#1088;&#1099;&#1073;&#1082;&#1077;.mp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../../../&#1074;&#1080;&#1076;&#1077;&#1086;%20&#1076;&#1083;&#1103;%20&#1087;&#1088;&#1077;&#1079;&#1077;&#1085;&#1090;&#1072;&#1094;&#1080;&#1081;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kartinki-dlya-fona-dlya-prezentac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857232"/>
            <a:ext cx="7772400" cy="3429024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Права потребителей.</a:t>
            </a:r>
            <a:b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Защита прав потребителей.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457200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rgbClr val="0070C0"/>
                </a:solidFill>
              </a:rPr>
              <a:t>Преподаватель ГБПОУ «</a:t>
            </a:r>
            <a:r>
              <a:rPr lang="ru-RU" sz="2400" dirty="0" err="1" smtClean="0">
                <a:solidFill>
                  <a:srgbClr val="0070C0"/>
                </a:solidFill>
              </a:rPr>
              <a:t>Нытвенский</a:t>
            </a:r>
            <a:r>
              <a:rPr lang="ru-RU" sz="2400" dirty="0" smtClean="0">
                <a:solidFill>
                  <a:srgbClr val="0070C0"/>
                </a:solidFill>
              </a:rPr>
              <a:t> многопрофильный техникум»</a:t>
            </a:r>
          </a:p>
          <a:p>
            <a:pPr algn="r"/>
            <a:r>
              <a:rPr lang="ru-RU" sz="2400" smtClean="0">
                <a:solidFill>
                  <a:srgbClr val="0070C0"/>
                </a:solidFill>
              </a:rPr>
              <a:t>Мартемьянова О.А.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artinki-dlya-fona-dlya-prezentac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43042" y="428604"/>
            <a:ext cx="63579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Домашнее задание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500174"/>
            <a:ext cx="7715304" cy="38472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 algn="ctr"/>
            <a:r>
              <a:rPr lang="ru-RU" sz="36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1.Приведи примеры нарушения</a:t>
            </a:r>
          </a:p>
          <a:p>
            <a:pPr marL="742950" indent="-742950" algn="ctr"/>
            <a:r>
              <a:rPr lang="ru-RU" sz="36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прав потребителя</a:t>
            </a:r>
          </a:p>
          <a:p>
            <a:pPr marL="742950" indent="-742950" algn="ctr"/>
            <a:r>
              <a:rPr lang="ru-RU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Должен ли потребитель уметь </a:t>
            </a:r>
          </a:p>
          <a:p>
            <a:pPr marL="742950" indent="-742950" algn="ctr"/>
            <a:r>
              <a:rPr lang="ru-RU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защищать </a:t>
            </a:r>
          </a:p>
          <a:p>
            <a:pPr marL="742950" indent="-742950" algn="ctr"/>
            <a:r>
              <a:rPr lang="ru-RU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себя сам и какими способами</a:t>
            </a:r>
          </a:p>
          <a:p>
            <a:pPr marL="742950" indent="-742950" algn="ctr"/>
            <a:r>
              <a:rPr lang="ru-RU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это делать?</a:t>
            </a:r>
          </a:p>
          <a:p>
            <a:pPr marL="742950" indent="-742950" algn="ctr"/>
            <a:endParaRPr lang="ru-RU" sz="28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artinki-dlya-fona-dlya-prezentac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00232" y="428604"/>
            <a:ext cx="565122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Это ты узнаешь:</a:t>
            </a:r>
          </a:p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357298"/>
            <a:ext cx="7882414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Каковы основные</a:t>
            </a:r>
          </a:p>
          <a:p>
            <a:pPr marL="914400" indent="-914400"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права потребителей</a:t>
            </a:r>
          </a:p>
          <a:p>
            <a:pPr marL="914400" indent="-914400"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2. Примеры нарушения</a:t>
            </a:r>
          </a:p>
          <a:p>
            <a:pPr marL="914400" indent="-914400"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прав потребителей</a:t>
            </a:r>
          </a:p>
          <a:p>
            <a:pPr marL="914400" indent="-914400"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 необходимые действия</a:t>
            </a:r>
          </a:p>
          <a:p>
            <a:pPr marL="914400" indent="-914400"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по их защите. 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artinki-dlya-fona-dlya-prezentac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14348" y="500042"/>
            <a:ext cx="807249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Повторение ранее</a:t>
            </a:r>
          </a:p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изученного.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928802"/>
            <a:ext cx="761952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 Вставь пропущенной слово: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786058"/>
            <a:ext cx="8300221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1. Потребности человека __________,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 ресурсы ________________.</a:t>
            </a:r>
          </a:p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2. Конкуренция побуждает </a:t>
            </a:r>
          </a:p>
          <a:p>
            <a:pPr algn="ctr"/>
            <a:r>
              <a:rPr lang="ru-RU" sz="3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Производителей________качество</a:t>
            </a:r>
            <a:endParaRPr lang="ru-RU" sz="3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Т и у и постоянно _________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Разнообразие.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artinki-dlya-fona-dlya-prezentac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2908" y="0"/>
            <a:ext cx="928690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14348" y="500042"/>
            <a:ext cx="807249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Повторение ранее</a:t>
            </a:r>
          </a:p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изученного.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1785926"/>
            <a:ext cx="678661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связаны герои сказок с проблемой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потребления</a:t>
            </a:r>
          </a:p>
          <a:p>
            <a:pPr algn="ctr"/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атериальных благ?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643314"/>
            <a:ext cx="8311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 action="ppaction://hlinkfile"/>
              </a:rPr>
              <a:t>А)Сказка о рыбаке и рыбке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4786322"/>
            <a:ext cx="844256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file"/>
              </a:rPr>
              <a:t>Б) Вовка в тридевятом царстве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artinki-dlya-fona-dlya-prezentac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14348" y="1000108"/>
            <a:ext cx="816755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ЗАКОН- это набор правил,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предписывающий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поведение человека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тех или иных условиях.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4714884"/>
            <a:ext cx="644073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ЗАКОН ЗАЩИЩАЕТ</a:t>
            </a:r>
          </a:p>
          <a:p>
            <a:pPr algn="ctr"/>
            <a:r>
              <a:rPr lang="ru-RU" sz="4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ПРАВА ПОТРЕБИТЕЛЕЙ!</a:t>
            </a:r>
            <a:endParaRPr lang="ru-RU" sz="4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artinki-dlya-fona-dlya-prezentac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57224" y="571480"/>
            <a:ext cx="7803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ОСНОВНЫЕ ПРАВА ПОТРЕБИТЕЛЯ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571612"/>
            <a:ext cx="623920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ПРАВО НА БЕЗОПАСНОСТЬ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2571744"/>
            <a:ext cx="62908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ПРАВО НА ИНФОРМАЦИЮ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3357562"/>
            <a:ext cx="38738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ПРАВО ВЫБОРА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71670" y="4214818"/>
            <a:ext cx="68829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ПРАВО БЫТЬ УСЛЫШАННЫМ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artinki-dlya-fona-dlya-prezentac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43042" y="428604"/>
            <a:ext cx="62151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Физкультминутка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Picture 18" descr="C:\Users\Администратор\Pictures\Физм\smayliki-muzyka-4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357430"/>
            <a:ext cx="1857388" cy="1857388"/>
          </a:xfrm>
          <a:prstGeom prst="rect">
            <a:avLst/>
          </a:prstGeom>
          <a:noFill/>
        </p:spPr>
      </p:pic>
      <p:pic>
        <p:nvPicPr>
          <p:cNvPr id="5" name="Picture 30" descr="C:\Users\Администратор\Pictures\Физм\smayliki-sport-37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3357562"/>
            <a:ext cx="2857520" cy="2857520"/>
          </a:xfrm>
          <a:prstGeom prst="rect">
            <a:avLst/>
          </a:prstGeom>
          <a:noFill/>
        </p:spPr>
      </p:pic>
      <p:pic>
        <p:nvPicPr>
          <p:cNvPr id="6" name="Picture 25" descr="C:\Users\Администратор\Pictures\Физм\smayliki-sport-129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57422" y="500042"/>
            <a:ext cx="2857520" cy="2857520"/>
          </a:xfrm>
          <a:prstGeom prst="rect">
            <a:avLst/>
          </a:prstGeom>
          <a:noFill/>
        </p:spPr>
      </p:pic>
      <p:pic>
        <p:nvPicPr>
          <p:cNvPr id="7" name="Picture 5" descr="C:\Users\Администратор\Pictures\Физм\smayliki-sport-520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29256" y="1428736"/>
            <a:ext cx="3286148" cy="4209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artinki-dlya-fona-dlya-prezentac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43042" y="428604"/>
            <a:ext cx="6144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ПРОБЛЕМНЫЕ СИТУАЦИИ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285860"/>
            <a:ext cx="682468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742950" indent="-742950" algn="ctr">
              <a:buAutoNum type="arabicPeriod"/>
            </a:pPr>
            <a:r>
              <a:rPr lang="ru-RU" sz="28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КАКИЕ ПРАВА ПОТРЕБИТЕЛЯ</a:t>
            </a:r>
          </a:p>
          <a:p>
            <a:pPr marL="742950" indent="-742950" algn="ctr"/>
            <a:r>
              <a:rPr lang="ru-RU" sz="28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НАРУШЕНЫ В ПРИВЕДЕННЫХ ПРИМЕРАХ?</a:t>
            </a:r>
            <a:endParaRPr lang="ru-RU" sz="28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Просроченные продукты лежали в магазинах Мозырского, Петриковского и Калинковичского район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357430"/>
            <a:ext cx="2643206" cy="192882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71472" y="264318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264318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30" name="Picture 6" descr="Кофе Lavazza,Movenpick,Dallmayr.Чалды.Опт,розница : Группа для бизнеса. . Продукция или бренд. . Продукт питания : Одноклассники"/>
          <p:cNvPicPr>
            <a:picLocks noChangeAspect="1" noChangeArrowheads="1"/>
          </p:cNvPicPr>
          <p:nvPr/>
        </p:nvPicPr>
        <p:blipFill>
          <a:blip r:embed="rId4" cstate="print"/>
          <a:srcRect t="14882" r="48314" b="5617"/>
          <a:stretch>
            <a:fillRect/>
          </a:stretch>
        </p:blipFill>
        <p:spPr bwMode="auto">
          <a:xfrm>
            <a:off x="5143504" y="2143116"/>
            <a:ext cx="2366027" cy="221457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071670" y="471488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32" name="Picture 8" descr="Ассоциации в картинках (Архив 1) - Страница 68 - Компьютерный форум NoWa.c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3174" y="4286256"/>
            <a:ext cx="2571768" cy="2044226"/>
          </a:xfrm>
          <a:prstGeom prst="rect">
            <a:avLst/>
          </a:prstGeom>
          <a:noFill/>
        </p:spPr>
      </p:pic>
      <p:pic>
        <p:nvPicPr>
          <p:cNvPr id="1034" name="Picture 10" descr="ВЕДОМОСТИ - Почему в магазинах все так дорого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0694" y="4143380"/>
            <a:ext cx="3000396" cy="21030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artinki-dlya-fona-dlya-prezentac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43042" y="428604"/>
            <a:ext cx="6144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ПРОБЛЕМНЫЕ СИТУАЦИИ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285860"/>
            <a:ext cx="8688189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 algn="ctr"/>
            <a:r>
              <a:rPr lang="ru-RU" sz="28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</a:t>
            </a:r>
            <a:r>
              <a:rPr lang="ru-RU" sz="40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ты будешь делать, если продавец нарушает твои права?</a:t>
            </a:r>
          </a:p>
          <a:p>
            <a:pPr marL="742950" indent="-742950" algn="ctr"/>
            <a:r>
              <a:rPr lang="ru-RU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Считаешь ли ты верным утверждение </a:t>
            </a:r>
          </a:p>
          <a:p>
            <a:pPr marL="742950" indent="-742950" algn="ctr"/>
            <a:r>
              <a:rPr lang="ru-RU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потребитель должен уметь защищать себя сам?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204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Права потребителей. Защита прав потребителей.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потребителей. Защита прав потребителей.</dc:title>
  <dc:creator>User</dc:creator>
  <cp:lastModifiedBy>Admin</cp:lastModifiedBy>
  <cp:revision>24</cp:revision>
  <dcterms:created xsi:type="dcterms:W3CDTF">2015-03-24T08:24:59Z</dcterms:created>
  <dcterms:modified xsi:type="dcterms:W3CDTF">2020-04-10T09:55:41Z</dcterms:modified>
</cp:coreProperties>
</file>