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96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91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33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1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0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5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7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5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2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4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70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4BDD-1ED4-4E94-8BC8-984C0BB770C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269B7-8052-40A7-8568-20180B29C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6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365104"/>
            <a:ext cx="7772400" cy="1470025"/>
          </a:xfrm>
        </p:spPr>
        <p:txBody>
          <a:bodyPr/>
          <a:lstStyle/>
          <a:p>
            <a:r>
              <a:rPr lang="ru-RU" b="1" dirty="0" smtClean="0"/>
              <a:t>Система управления</a:t>
            </a: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7347"/>
            <a:ext cx="5282390" cy="42334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5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Аналитический метод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Программирование методом обучения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Системы управления</a:t>
            </a:r>
          </a:p>
          <a:p>
            <a:r>
              <a:rPr lang="ru-RU" i="1" dirty="0" smtClean="0"/>
              <a:t>Запоминание</a:t>
            </a:r>
            <a:r>
              <a:rPr lang="ru-RU" dirty="0" smtClean="0"/>
              <a:t> </a:t>
            </a:r>
            <a:r>
              <a:rPr lang="ru-RU" i="1" dirty="0" smtClean="0"/>
              <a:t>программы</a:t>
            </a:r>
            <a:endParaRPr lang="ru-RU" i="1" dirty="0"/>
          </a:p>
          <a:p>
            <a:r>
              <a:rPr lang="ru-RU" i="1" dirty="0" smtClean="0"/>
              <a:t>Воспроизведение </a:t>
            </a:r>
            <a:r>
              <a:rPr lang="ru-RU" i="1" dirty="0" smtClean="0"/>
              <a:t>программы</a:t>
            </a:r>
          </a:p>
          <a:p>
            <a:r>
              <a:rPr lang="ru-RU" i="1" dirty="0" smtClean="0"/>
              <a:t>Отработка программы</a:t>
            </a:r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4951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5054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унифицированные системы управления</a:t>
            </a:r>
          </a:p>
          <a:p>
            <a:r>
              <a:rPr lang="ru-RU" dirty="0" smtClean="0"/>
              <a:t>цикловые системы управления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Недостатки системы управления, установленной на станке: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Усложняются процессы программирования</a:t>
            </a:r>
          </a:p>
          <a:p>
            <a:pPr marL="0" indent="0">
              <a:buNone/>
            </a:pPr>
            <a:r>
              <a:rPr lang="ru-RU" sz="2800" b="1" dirty="0" smtClean="0"/>
              <a:t>и наладка в целом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Не совпадает время начала функционирования ПР и станка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Невозможно обеспечить программирование методом обучения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0712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 smtClean="0"/>
              <a:t>Системы модификации УЦМ-10, </a:t>
            </a:r>
            <a:r>
              <a:rPr lang="ru-RU" b="1" dirty="0" smtClean="0"/>
              <a:t>УЦМ-20, УЦМ-663 используют: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Станки кузнечно-прессового оборудования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Литейные машины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Линии гальванопокрытий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Металлорежущие станки в условиях массового или серийного производства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5934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75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Система управления</vt:lpstr>
      <vt:lpstr>Методы управления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</dc:title>
  <dc:creator>BOSS</dc:creator>
  <cp:lastModifiedBy>BOSS</cp:lastModifiedBy>
  <cp:revision>4</cp:revision>
  <dcterms:created xsi:type="dcterms:W3CDTF">2015-09-22T03:04:49Z</dcterms:created>
  <dcterms:modified xsi:type="dcterms:W3CDTF">2015-09-22T03:42:05Z</dcterms:modified>
</cp:coreProperties>
</file>