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45C9-AB9C-4E47-9B8C-68D60512D68B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0D9B-5E68-4614-B4A9-B00E2E0FB1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Презентация на тему: «Характеристика диет»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№15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Рациональный, предназначен для питания практически здоровых людей в период выздоровления от различных общих заболеваний. Питание осуществляется всеми продуктами, в которых содержится оптимальный в качественном и количественном соотношении уровень белков, жиров и углеводов. Разрешены все продукты, которые подбираются в соответствии со вкусовыми пристрастиями человека. </a:t>
            </a:r>
            <a:r>
              <a:rPr lang="ru-RU" dirty="0" err="1"/>
              <a:t>Калораж</a:t>
            </a:r>
            <a:r>
              <a:rPr lang="ru-RU" dirty="0"/>
              <a:t> этого стола — 3700 ккал, химический состав: по 110 г белков и жиров, 550 г углеводов. Режим питания трехразовый.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Лечебное питание – это питания с лечебной целью при различных заболеваниях.</a:t>
            </a:r>
          </a:p>
          <a:p>
            <a:pPr>
              <a:buNone/>
            </a:pPr>
            <a:r>
              <a:rPr lang="ru-RU" sz="2800" dirty="0" smtClean="0"/>
              <a:t>    Оно применяется </a:t>
            </a:r>
            <a:r>
              <a:rPr lang="ru-RU" sz="2800" dirty="0"/>
              <a:t>как в стационарах (больницах</a:t>
            </a:r>
            <a:r>
              <a:rPr lang="ru-RU" sz="2800" dirty="0" smtClean="0"/>
              <a:t>), так </a:t>
            </a:r>
            <a:r>
              <a:rPr lang="ru-RU" sz="2800" dirty="0"/>
              <a:t>и в санаториях. В нашей стране применяют групповую номерную систему назначения лечебного питания. Основные диеты обозначаются соответствующими номерами с № 1 по № 15. Наиболее распространенными диетами являются № 1, 2, 5, 7, 8, 9, 10, 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Эта диета преследует своей целью умеренное щажение желудка от механической, химической и температурной агрессии и применяется при компенсированных заболеваниях желудка и двенадцатиперстной кишки, а также в 3-й декаде курсового лечения язвенной болезни. Стол № 1 представляет собой практически полноценную диету калорийностью 3200 ккал, содержащую 100 г белков, 200 г жиров и до 500 г углеводов. Запрещаются грубая растительная пища, концентрированные мясные и рыбные бульоны, все жареные блюда, свежий хлеб. Разрешены нежирное мясо, паровая рыба, мясо и рыба в отварном виде, овощи в виде пюре, молоко, омлеты, молочные сосиски, творог, черствый белый хлеб.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Диета назначается при гастритах с пониженной кислотностью, при отсутствии соляной кислоты, т.е. при </a:t>
            </a:r>
            <a:r>
              <a:rPr lang="ru-RU" dirty="0" err="1"/>
              <a:t>анацидных</a:t>
            </a:r>
            <a:r>
              <a:rPr lang="ru-RU" dirty="0"/>
              <a:t> состояниях, хронических колитах без обострений, а также при выздоровлении после различных заболеваний. Действие этого стола на организм состоит в исключении механического раздражения желудка с сохранением химического раздражения для возбуждения секреторной функции желудка. Калорийность этого стола составляет 3000 ккал, включает в себя 100 г белков, 100 г жиров и 400 г углеводов. Содержание поваренной соли в рационе до 15 г. Продукты, удовлетворяющие диете: яичные блюда, запеканки, каши, овощи в виде пюре, компоты, муссы, соки, супы из мясных и рыбных бульонов с овощами, мясные подливки, белый черствый хлеб.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 Диета применяется при заболеваниях печени и желчных путей, “застойной” печени, хроническом колите со склонностью к запорам, хроническом гастрите без резких нарушений. Целевое назначение такого стола — разгрузка жирового и холестеринового обмена, щажение функции печени, стимуляция нормальной деятельности кишечника. В рационе ограничивают содержание холестерина, пуриновых оснований и жиров. Суточный рацион диеты включает в себя 100 г белков, 70 г жиров, 50 г углеводов. Из суточного рациона необходимо исключить печень, жареные блюда, сдобные мучные изделия, масло, сливки, яйца и бобовые. Продукты, удовлетворяющие требованиям диеты: молочные и вегетарианские супы, нежирные отварные рыбные и мясные блюда, овощи и фрукты, молочные продукты.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Диета№7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Представляет собой следующий после № 7б стол, целью которого является умеренное щажение функций почек</a:t>
            </a:r>
            <a:r>
              <a:rPr lang="ru-RU" dirty="0" smtClean="0"/>
              <a:t>,</a:t>
            </a:r>
            <a:r>
              <a:rPr lang="ru-RU" dirty="0"/>
              <a:t> максимальное щажение паренхимы почек, а также увеличение количества отделяемой мочи и оказание противовоспалительного </a:t>
            </a:r>
            <a:r>
              <a:rPr lang="ru-RU" dirty="0" smtClean="0"/>
              <a:t>действия. </a:t>
            </a:r>
            <a:r>
              <a:rPr lang="ru-RU" dirty="0"/>
              <a:t>Данный стол показан при стихании острых и обострении хронических процессов в почках. Количество свободной жидкости: разрешено употреблять до 0,8 л, а количество общей жидкости — до 1,5 л. Этот стол является переходным этапом к повседневному питанию. Его </a:t>
            </a:r>
            <a:r>
              <a:rPr lang="ru-RU" dirty="0" err="1"/>
              <a:t>калораж</a:t>
            </a:r>
            <a:r>
              <a:rPr lang="ru-RU" dirty="0"/>
              <a:t> около 3000 ккал, которые поступают за счет 80 г белков, 100 г жиров и 430 г углеводов. Поваренная соль может выдаваться на руки больному, по усмотрению врача, в количестве до 5 г в сутки для самостоятельного </a:t>
            </a:r>
            <a:r>
              <a:rPr lang="ru-RU" dirty="0" err="1"/>
              <a:t>подсаливания</a:t>
            </a:r>
            <a:r>
              <a:rPr lang="ru-RU" dirty="0"/>
              <a:t> блюд</a:t>
            </a:r>
            <a:r>
              <a:rPr lang="ru-RU" dirty="0" smtClean="0"/>
              <a:t>. </a:t>
            </a:r>
            <a:r>
              <a:rPr lang="ru-RU" dirty="0"/>
              <a:t> </a:t>
            </a:r>
            <a:r>
              <a:rPr lang="ru-RU" dirty="0" smtClean="0"/>
              <a:t>Разрешены </a:t>
            </a:r>
            <a:r>
              <a:rPr lang="ru-RU" dirty="0"/>
              <a:t>каши из круп, отварные нежирные мясо </a:t>
            </a:r>
            <a:r>
              <a:rPr lang="ru-RU" dirty="0" smtClean="0"/>
              <a:t>и </a:t>
            </a:r>
            <a:r>
              <a:rPr lang="ru-RU" dirty="0"/>
              <a:t>молочные и фруктовые супы.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Показанием к применению этой диеты является повышенный вес больного. Целевое назначение такого стола — снижение количества в рационе жиров, углеводов, поваренной соли, жидкости, за счет чего снижена калорийность пищи. Объем пищи дополняется продуктами, богатыми растительной клетчаткой, со сбалансированным содержанием белка. Калорийность этого стола — от 2000 до 2600 ккал (в зависимости от веса больного). Химический состав: 110 г белков, 65 г жиров и 300 г углеводов. Разрешенные продукты питания: черный хлеб, нежирный творог, овощи, фрукты с небольшим количеством углеводов, каши, отварные нежирные сорта рыбы и мяса, фруктовые и овощные супы. Витамины поступают в организм вместе с сырыми овощами и фруктами.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Эта диета применяется при лечении таких заболеваний, как сахарный диабет, заболевания суставов, большая группа аллергических заболеваний. Целевое назначение такого стола — ограничение количества потребляемых углеводов. </a:t>
            </a:r>
            <a:r>
              <a:rPr lang="ru-RU" dirty="0" err="1"/>
              <a:t>Калораж</a:t>
            </a:r>
            <a:r>
              <a:rPr lang="ru-RU" dirty="0"/>
              <a:t> такого стола составляет 2300 ккал, химический состав: по 120 г белков и жиров, 250 г углеводов. Нужны частые приемы пищи и по возможности ограничение физической нагрузки. Необходимо употреблять продукты с минимальным содержанием углеводов: яйца, мясо, рыбу, кисломолочные продукты, овощи (капусту, брюкву), фрукты кислых сортов, зелень, гречневую кашу, животные жиры.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Диета №10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Эта диета нашла широкое применение и используется при заболеваниях </a:t>
            </a:r>
            <a:r>
              <a:rPr lang="ru-RU" dirty="0" err="1"/>
              <a:t>сердечно-сосудистой</a:t>
            </a:r>
            <a:r>
              <a:rPr lang="ru-RU" dirty="0"/>
              <a:t> системы в состоянии компенсации и </a:t>
            </a:r>
            <a:r>
              <a:rPr lang="ru-RU" dirty="0" err="1"/>
              <a:t>субкомпенсации</a:t>
            </a:r>
            <a:r>
              <a:rPr lang="ru-RU" dirty="0"/>
              <a:t>, гипертонической болезни, атеросклерозе и заболеваниях почек. Представляет собой полноценную диету с ограничением потребления поваренной соли и жидкости. Запрещается употреблять жареную, соленую и острую пищу. Вся пища готовится без соли, соль может выдаваться на руки больному в количестве, не превышающем 5 г, суточное потребление жидкости ограничивается до 1,5 л. </a:t>
            </a:r>
            <a:r>
              <a:rPr lang="ru-RU" dirty="0" err="1"/>
              <a:t>Калораж</a:t>
            </a:r>
            <a:r>
              <a:rPr lang="ru-RU" dirty="0"/>
              <a:t> этого стола — 3000 ккал, химический состав: 80 г белков, 70 г жиров и 400 г углеводов. Продукты, разрешенные к применению: молоко, сливки, сметана, мясо и рыба в вареном виде, овощи и фрукты, </a:t>
            </a:r>
            <a:r>
              <a:rPr lang="ru-RU" dirty="0" err="1"/>
              <a:t>несдобные</a:t>
            </a:r>
            <a:r>
              <a:rPr lang="ru-RU" dirty="0"/>
              <a:t> мучные изделия, ягодные и фруктовые компоты.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882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на тему: «Характеристика диет»</vt:lpstr>
      <vt:lpstr>Введение</vt:lpstr>
      <vt:lpstr>Диета №1</vt:lpstr>
      <vt:lpstr>Диета №2</vt:lpstr>
      <vt:lpstr>Диета №5</vt:lpstr>
      <vt:lpstr>Диета№7</vt:lpstr>
      <vt:lpstr>Диета №8</vt:lpstr>
      <vt:lpstr>Диета №9</vt:lpstr>
      <vt:lpstr>Диета №10</vt:lpstr>
      <vt:lpstr>Диета №15</vt:lpstr>
      <vt:lpstr>Спасибо за внимание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«Характеристика диет»</dc:title>
  <dc:creator>Петр</dc:creator>
  <cp:lastModifiedBy>Ольга</cp:lastModifiedBy>
  <cp:revision>5</cp:revision>
  <dcterms:created xsi:type="dcterms:W3CDTF">2015-12-22T14:05:15Z</dcterms:created>
  <dcterms:modified xsi:type="dcterms:W3CDTF">2020-03-24T06:57:10Z</dcterms:modified>
</cp:coreProperties>
</file>