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62" r:id="rId2"/>
    <p:sldId id="463" r:id="rId3"/>
    <p:sldId id="464" r:id="rId4"/>
    <p:sldId id="465" r:id="rId5"/>
    <p:sldId id="466" r:id="rId6"/>
    <p:sldId id="471" r:id="rId7"/>
    <p:sldId id="502" r:id="rId8"/>
    <p:sldId id="468" r:id="rId9"/>
    <p:sldId id="469" r:id="rId10"/>
    <p:sldId id="4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BD4A9-4F04-40E1-811F-6E33FCE0D6B2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0566F9-1949-4B14-A2F1-F814A02BE9F7}">
      <dgm:prSet phldrT="[Текст]" custT="1"/>
      <dgm:spPr/>
      <dgm:t>
        <a:bodyPr/>
        <a:lstStyle/>
        <a:p>
          <a:r>
            <a:rPr lang="ru-RU" sz="1600" dirty="0">
              <a:latin typeface="ALS Wagon Medium"/>
            </a:rPr>
            <a:t>Передается здоровому человеку от больного при кашле, чихании, разговоре</a:t>
          </a:r>
        </a:p>
      </dgm:t>
    </dgm:pt>
    <dgm:pt modelId="{46EA431D-0E81-43B3-A63F-51B3C47D0BAB}" type="parTrans" cxnId="{E57AA962-A260-425E-BE47-95F4C048C2DE}">
      <dgm:prSet/>
      <dgm:spPr/>
      <dgm:t>
        <a:bodyPr/>
        <a:lstStyle/>
        <a:p>
          <a:endParaRPr lang="ru-RU"/>
        </a:p>
      </dgm:t>
    </dgm:pt>
    <dgm:pt modelId="{6CF1E21D-D87C-48B0-A346-075FAB26046A}" type="sibTrans" cxnId="{E57AA962-A260-425E-BE47-95F4C048C2DE}">
      <dgm:prSet/>
      <dgm:spPr/>
      <dgm:t>
        <a:bodyPr/>
        <a:lstStyle/>
        <a:p>
          <a:endParaRPr lang="ru-RU"/>
        </a:p>
      </dgm:t>
    </dgm:pt>
    <dgm:pt modelId="{C062EB1E-8405-464E-BD39-7087F2B96B67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Может поражать любой орган, но чаще - легкие</a:t>
          </a:r>
        </a:p>
      </dgm:t>
    </dgm:pt>
    <dgm:pt modelId="{75B3071B-5AEC-4DEB-9D00-4549F4760943}" type="parTrans" cxnId="{730293B5-CC80-4AB3-89AD-9C5766803862}">
      <dgm:prSet/>
      <dgm:spPr/>
      <dgm:t>
        <a:bodyPr/>
        <a:lstStyle/>
        <a:p>
          <a:endParaRPr lang="ru-RU"/>
        </a:p>
      </dgm:t>
    </dgm:pt>
    <dgm:pt modelId="{88284EB5-3DA1-4599-93E3-C5B03603D186}" type="sibTrans" cxnId="{730293B5-CC80-4AB3-89AD-9C5766803862}">
      <dgm:prSet/>
      <dgm:spPr/>
      <dgm:t>
        <a:bodyPr/>
        <a:lstStyle/>
        <a:p>
          <a:endParaRPr lang="ru-RU"/>
        </a:p>
      </dgm:t>
    </dgm:pt>
    <dgm:pt modelId="{57A19266-89FB-4456-B4CA-D36A17719199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Проявления: повышение температуры, боль в груди, снижение аппетита, ночная потливость, слабость,  утомляемость, похудение, кашель более 2 недель, одышка</a:t>
          </a:r>
        </a:p>
      </dgm:t>
    </dgm:pt>
    <dgm:pt modelId="{5C9376F1-FF7E-4D69-B753-8A214E82E291}" type="parTrans" cxnId="{A7F9851B-3219-437A-A24D-638410AECE0F}">
      <dgm:prSet/>
      <dgm:spPr/>
      <dgm:t>
        <a:bodyPr/>
        <a:lstStyle/>
        <a:p>
          <a:endParaRPr lang="ru-RU"/>
        </a:p>
      </dgm:t>
    </dgm:pt>
    <dgm:pt modelId="{D1877C9D-9D85-4D10-82FC-4F75A05D748C}" type="sibTrans" cxnId="{A7F9851B-3219-437A-A24D-638410AECE0F}">
      <dgm:prSet/>
      <dgm:spPr/>
      <dgm:t>
        <a:bodyPr/>
        <a:lstStyle/>
        <a:p>
          <a:endParaRPr lang="ru-RU"/>
        </a:p>
      </dgm:t>
    </dgm:pt>
    <dgm:pt modelId="{B4E79253-80D7-4456-B972-C78632E97EA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Это хроническое инфекционное заболевание, которое вызывается палочкой Коха</a:t>
          </a:r>
        </a:p>
      </dgm:t>
    </dgm:pt>
    <dgm:pt modelId="{6BDC042E-F733-40BD-B9F0-F4512D089D81}" type="parTrans" cxnId="{C787098C-F9F5-47E3-B58F-B63111406984}">
      <dgm:prSet/>
      <dgm:spPr/>
      <dgm:t>
        <a:bodyPr/>
        <a:lstStyle/>
        <a:p>
          <a:endParaRPr lang="ru-RU"/>
        </a:p>
      </dgm:t>
    </dgm:pt>
    <dgm:pt modelId="{D67D3E84-51E9-4986-92B1-3CB1644EC1A6}" type="sibTrans" cxnId="{C787098C-F9F5-47E3-B58F-B63111406984}">
      <dgm:prSet/>
      <dgm:spPr/>
      <dgm:t>
        <a:bodyPr/>
        <a:lstStyle/>
        <a:p>
          <a:endParaRPr lang="ru-RU"/>
        </a:p>
      </dgm:t>
    </dgm:pt>
    <dgm:pt modelId="{65C853B8-372A-4973-A73F-A4C48310D1ED}" type="pres">
      <dgm:prSet presAssocID="{3A7BD4A9-4F04-40E1-811F-6E33FCE0D6B2}" presName="linear" presStyleCnt="0">
        <dgm:presLayoutVars>
          <dgm:animLvl val="lvl"/>
          <dgm:resizeHandles val="exact"/>
        </dgm:presLayoutVars>
      </dgm:prSet>
      <dgm:spPr/>
    </dgm:pt>
    <dgm:pt modelId="{417AC0E3-B1E4-41EC-BBFA-F4F0DF186D3C}" type="pres">
      <dgm:prSet presAssocID="{FE0566F9-1949-4B14-A2F1-F814A02BE9F7}" presName="parentText" presStyleLbl="node1" presStyleIdx="0" presStyleCnt="4" custLinFactY="95279" custLinFactNeighborY="100000">
        <dgm:presLayoutVars>
          <dgm:chMax val="0"/>
          <dgm:bulletEnabled val="1"/>
        </dgm:presLayoutVars>
      </dgm:prSet>
      <dgm:spPr/>
    </dgm:pt>
    <dgm:pt modelId="{A8CE4808-4F2C-48E0-90B8-498B6B9469CC}" type="pres">
      <dgm:prSet presAssocID="{6CF1E21D-D87C-48B0-A346-075FAB26046A}" presName="spacer" presStyleCnt="0"/>
      <dgm:spPr/>
    </dgm:pt>
    <dgm:pt modelId="{5DEB19C5-2201-4F84-ABFF-62A53C22E443}" type="pres">
      <dgm:prSet presAssocID="{C062EB1E-8405-464E-BD39-7087F2B96B67}" presName="parentText" presStyleLbl="node1" presStyleIdx="1" presStyleCnt="4" custLinFactY="100000" custLinFactNeighborX="-449" custLinFactNeighborY="100002">
        <dgm:presLayoutVars>
          <dgm:chMax val="0"/>
          <dgm:bulletEnabled val="1"/>
        </dgm:presLayoutVars>
      </dgm:prSet>
      <dgm:spPr/>
    </dgm:pt>
    <dgm:pt modelId="{CC740CD6-1423-4D7C-8FF4-2299E0C05681}" type="pres">
      <dgm:prSet presAssocID="{88284EB5-3DA1-4599-93E3-C5B03603D186}" presName="spacer" presStyleCnt="0"/>
      <dgm:spPr/>
    </dgm:pt>
    <dgm:pt modelId="{E85C73EE-C707-4947-9657-6D23ACA12A0B}" type="pres">
      <dgm:prSet presAssocID="{57A19266-89FB-4456-B4CA-D36A17719199}" presName="parentText" presStyleLbl="node1" presStyleIdx="2" presStyleCnt="4" custLinFactY="111737" custLinFactNeighborX="-324" custLinFactNeighborY="200000">
        <dgm:presLayoutVars>
          <dgm:chMax val="0"/>
          <dgm:bulletEnabled val="1"/>
        </dgm:presLayoutVars>
      </dgm:prSet>
      <dgm:spPr/>
    </dgm:pt>
    <dgm:pt modelId="{0C035FC7-BC86-433C-8A08-3900F866C924}" type="pres">
      <dgm:prSet presAssocID="{D1877C9D-9D85-4D10-82FC-4F75A05D748C}" presName="spacer" presStyleCnt="0"/>
      <dgm:spPr/>
    </dgm:pt>
    <dgm:pt modelId="{5E508485-6980-44D2-BA67-7A2A93B0FE7F}" type="pres">
      <dgm:prSet presAssocID="{B4E79253-80D7-4456-B972-C78632E97EA0}" presName="parentText" presStyleLbl="node1" presStyleIdx="3" presStyleCnt="4" custLinFactY="-538348" custLinFactNeighborX="-461" custLinFactNeighborY="-600000">
        <dgm:presLayoutVars>
          <dgm:chMax val="0"/>
          <dgm:bulletEnabled val="1"/>
        </dgm:presLayoutVars>
      </dgm:prSet>
      <dgm:spPr/>
    </dgm:pt>
  </dgm:ptLst>
  <dgm:cxnLst>
    <dgm:cxn modelId="{574F4309-AD91-430D-84DB-091E620C7F80}" type="presOf" srcId="{57A19266-89FB-4456-B4CA-D36A17719199}" destId="{E85C73EE-C707-4947-9657-6D23ACA12A0B}" srcOrd="0" destOrd="0" presId="urn:microsoft.com/office/officeart/2005/8/layout/vList2"/>
    <dgm:cxn modelId="{A7F9851B-3219-437A-A24D-638410AECE0F}" srcId="{3A7BD4A9-4F04-40E1-811F-6E33FCE0D6B2}" destId="{57A19266-89FB-4456-B4CA-D36A17719199}" srcOrd="2" destOrd="0" parTransId="{5C9376F1-FF7E-4D69-B753-8A214E82E291}" sibTransId="{D1877C9D-9D85-4D10-82FC-4F75A05D748C}"/>
    <dgm:cxn modelId="{F374CD25-BAA3-4CB2-8448-7CE16CC9BE25}" type="presOf" srcId="{B4E79253-80D7-4456-B972-C78632E97EA0}" destId="{5E508485-6980-44D2-BA67-7A2A93B0FE7F}" srcOrd="0" destOrd="0" presId="urn:microsoft.com/office/officeart/2005/8/layout/vList2"/>
    <dgm:cxn modelId="{E57AA962-A260-425E-BE47-95F4C048C2DE}" srcId="{3A7BD4A9-4F04-40E1-811F-6E33FCE0D6B2}" destId="{FE0566F9-1949-4B14-A2F1-F814A02BE9F7}" srcOrd="0" destOrd="0" parTransId="{46EA431D-0E81-43B3-A63F-51B3C47D0BAB}" sibTransId="{6CF1E21D-D87C-48B0-A346-075FAB26046A}"/>
    <dgm:cxn modelId="{C787098C-F9F5-47E3-B58F-B63111406984}" srcId="{3A7BD4A9-4F04-40E1-811F-6E33FCE0D6B2}" destId="{B4E79253-80D7-4456-B972-C78632E97EA0}" srcOrd="3" destOrd="0" parTransId="{6BDC042E-F733-40BD-B9F0-F4512D089D81}" sibTransId="{D67D3E84-51E9-4986-92B1-3CB1644EC1A6}"/>
    <dgm:cxn modelId="{477078B5-1DA5-4747-98A2-C08382449F11}" type="presOf" srcId="{C062EB1E-8405-464E-BD39-7087F2B96B67}" destId="{5DEB19C5-2201-4F84-ABFF-62A53C22E443}" srcOrd="0" destOrd="0" presId="urn:microsoft.com/office/officeart/2005/8/layout/vList2"/>
    <dgm:cxn modelId="{730293B5-CC80-4AB3-89AD-9C5766803862}" srcId="{3A7BD4A9-4F04-40E1-811F-6E33FCE0D6B2}" destId="{C062EB1E-8405-464E-BD39-7087F2B96B67}" srcOrd="1" destOrd="0" parTransId="{75B3071B-5AEC-4DEB-9D00-4549F4760943}" sibTransId="{88284EB5-3DA1-4599-93E3-C5B03603D186}"/>
    <dgm:cxn modelId="{7CB46DBD-827A-4B54-B666-B63340010B2A}" type="presOf" srcId="{3A7BD4A9-4F04-40E1-811F-6E33FCE0D6B2}" destId="{65C853B8-372A-4973-A73F-A4C48310D1ED}" srcOrd="0" destOrd="0" presId="urn:microsoft.com/office/officeart/2005/8/layout/vList2"/>
    <dgm:cxn modelId="{02FD00DB-8135-4EEC-B2C5-3758D7B338AB}" type="presOf" srcId="{FE0566F9-1949-4B14-A2F1-F814A02BE9F7}" destId="{417AC0E3-B1E4-41EC-BBFA-F4F0DF186D3C}" srcOrd="0" destOrd="0" presId="urn:microsoft.com/office/officeart/2005/8/layout/vList2"/>
    <dgm:cxn modelId="{68B6B313-0626-49F4-B3B6-84B25005401C}" type="presParOf" srcId="{65C853B8-372A-4973-A73F-A4C48310D1ED}" destId="{417AC0E3-B1E4-41EC-BBFA-F4F0DF186D3C}" srcOrd="0" destOrd="0" presId="urn:microsoft.com/office/officeart/2005/8/layout/vList2"/>
    <dgm:cxn modelId="{932859F9-7414-42DF-B628-921CA6991AB0}" type="presParOf" srcId="{65C853B8-372A-4973-A73F-A4C48310D1ED}" destId="{A8CE4808-4F2C-48E0-90B8-498B6B9469CC}" srcOrd="1" destOrd="0" presId="urn:microsoft.com/office/officeart/2005/8/layout/vList2"/>
    <dgm:cxn modelId="{409ACEAE-95FB-49E6-8062-1E048E82BEF8}" type="presParOf" srcId="{65C853B8-372A-4973-A73F-A4C48310D1ED}" destId="{5DEB19C5-2201-4F84-ABFF-62A53C22E443}" srcOrd="2" destOrd="0" presId="urn:microsoft.com/office/officeart/2005/8/layout/vList2"/>
    <dgm:cxn modelId="{FB8F93E0-B64F-4DB9-9643-74EB08851025}" type="presParOf" srcId="{65C853B8-372A-4973-A73F-A4C48310D1ED}" destId="{CC740CD6-1423-4D7C-8FF4-2299E0C05681}" srcOrd="3" destOrd="0" presId="urn:microsoft.com/office/officeart/2005/8/layout/vList2"/>
    <dgm:cxn modelId="{0B62A031-EFFA-45FC-AF25-BCA0B8BDD937}" type="presParOf" srcId="{65C853B8-372A-4973-A73F-A4C48310D1ED}" destId="{E85C73EE-C707-4947-9657-6D23ACA12A0B}" srcOrd="4" destOrd="0" presId="urn:microsoft.com/office/officeart/2005/8/layout/vList2"/>
    <dgm:cxn modelId="{24D64D94-F1D4-471E-ABAF-4E4993B8D700}" type="presParOf" srcId="{65C853B8-372A-4973-A73F-A4C48310D1ED}" destId="{0C035FC7-BC86-433C-8A08-3900F866C924}" srcOrd="5" destOrd="0" presId="urn:microsoft.com/office/officeart/2005/8/layout/vList2"/>
    <dgm:cxn modelId="{BE33FDB5-92C0-46FA-923C-70E34BAE3A25}" type="presParOf" srcId="{65C853B8-372A-4973-A73F-A4C48310D1ED}" destId="{5E508485-6980-44D2-BA67-7A2A93B0FE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BD4A9-4F04-40E1-811F-6E33FCE0D6B2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0566F9-1949-4B14-A2F1-F814A02BE9F7}">
      <dgm:prSet phldrT="[Текст]" custT="1"/>
      <dgm:spPr/>
      <dgm:t>
        <a:bodyPr/>
        <a:lstStyle/>
        <a:p>
          <a:r>
            <a:rPr lang="ru-RU" sz="1600" dirty="0">
              <a:latin typeface="ALS Wagon Medium"/>
            </a:rPr>
            <a:t>Один больной активной формой туберкулеза за год может заразить до 10-15 человек! </a:t>
          </a:r>
        </a:p>
      </dgm:t>
    </dgm:pt>
    <dgm:pt modelId="{46EA431D-0E81-43B3-A63F-51B3C47D0BAB}" type="parTrans" cxnId="{E57AA962-A260-425E-BE47-95F4C048C2DE}">
      <dgm:prSet/>
      <dgm:spPr/>
      <dgm:t>
        <a:bodyPr/>
        <a:lstStyle/>
        <a:p>
          <a:endParaRPr lang="ru-RU"/>
        </a:p>
      </dgm:t>
    </dgm:pt>
    <dgm:pt modelId="{6CF1E21D-D87C-48B0-A346-075FAB26046A}" type="sibTrans" cxnId="{E57AA962-A260-425E-BE47-95F4C048C2DE}">
      <dgm:prSet/>
      <dgm:spPr/>
      <dgm:t>
        <a:bodyPr/>
        <a:lstStyle/>
        <a:p>
          <a:endParaRPr lang="ru-RU"/>
        </a:p>
      </dgm:t>
    </dgm:pt>
    <dgm:pt modelId="{C062EB1E-8405-464E-BD39-7087F2B96B67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В настоящее время болеют взрослые и дети из благополучных детей с хорошим доходом</a:t>
          </a:r>
        </a:p>
      </dgm:t>
    </dgm:pt>
    <dgm:pt modelId="{75B3071B-5AEC-4DEB-9D00-4549F4760943}" type="parTrans" cxnId="{730293B5-CC80-4AB3-89AD-9C5766803862}">
      <dgm:prSet/>
      <dgm:spPr/>
      <dgm:t>
        <a:bodyPr/>
        <a:lstStyle/>
        <a:p>
          <a:endParaRPr lang="ru-RU"/>
        </a:p>
      </dgm:t>
    </dgm:pt>
    <dgm:pt modelId="{88284EB5-3DA1-4599-93E3-C5B03603D186}" type="sibTrans" cxnId="{730293B5-CC80-4AB3-89AD-9C5766803862}">
      <dgm:prSet/>
      <dgm:spPr/>
      <dgm:t>
        <a:bodyPr/>
        <a:lstStyle/>
        <a:p>
          <a:endParaRPr lang="ru-RU"/>
        </a:p>
      </dgm:t>
    </dgm:pt>
    <dgm:pt modelId="{57A19266-89FB-4456-B4CA-D36A17719199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Инфицирование не обязательно приводит к развитию заболевания!</a:t>
          </a:r>
        </a:p>
      </dgm:t>
    </dgm:pt>
    <dgm:pt modelId="{5C9376F1-FF7E-4D69-B753-8A214E82E291}" type="parTrans" cxnId="{A7F9851B-3219-437A-A24D-638410AECE0F}">
      <dgm:prSet/>
      <dgm:spPr/>
      <dgm:t>
        <a:bodyPr/>
        <a:lstStyle/>
        <a:p>
          <a:endParaRPr lang="ru-RU"/>
        </a:p>
      </dgm:t>
    </dgm:pt>
    <dgm:pt modelId="{D1877C9D-9D85-4D10-82FC-4F75A05D748C}" type="sibTrans" cxnId="{A7F9851B-3219-437A-A24D-638410AECE0F}">
      <dgm:prSet/>
      <dgm:spPr/>
      <dgm:t>
        <a:bodyPr/>
        <a:lstStyle/>
        <a:p>
          <a:endParaRPr lang="ru-RU"/>
        </a:p>
      </dgm:t>
    </dgm:pt>
    <dgm:pt modelId="{B4E79253-80D7-4456-B972-C78632E97EA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Возбудитель (палочка Коха) очень устойчив во внешней среде</a:t>
          </a:r>
        </a:p>
      </dgm:t>
    </dgm:pt>
    <dgm:pt modelId="{6BDC042E-F733-40BD-B9F0-F4512D089D81}" type="parTrans" cxnId="{C787098C-F9F5-47E3-B58F-B63111406984}">
      <dgm:prSet/>
      <dgm:spPr/>
      <dgm:t>
        <a:bodyPr/>
        <a:lstStyle/>
        <a:p>
          <a:endParaRPr lang="ru-RU"/>
        </a:p>
      </dgm:t>
    </dgm:pt>
    <dgm:pt modelId="{D67D3E84-51E9-4986-92B1-3CB1644EC1A6}" type="sibTrans" cxnId="{C787098C-F9F5-47E3-B58F-B63111406984}">
      <dgm:prSet/>
      <dgm:spPr/>
      <dgm:t>
        <a:bodyPr/>
        <a:lstStyle/>
        <a:p>
          <a:endParaRPr lang="ru-RU"/>
        </a:p>
      </dgm:t>
    </dgm:pt>
    <dgm:pt modelId="{65C853B8-372A-4973-A73F-A4C48310D1ED}" type="pres">
      <dgm:prSet presAssocID="{3A7BD4A9-4F04-40E1-811F-6E33FCE0D6B2}" presName="linear" presStyleCnt="0">
        <dgm:presLayoutVars>
          <dgm:animLvl val="lvl"/>
          <dgm:resizeHandles val="exact"/>
        </dgm:presLayoutVars>
      </dgm:prSet>
      <dgm:spPr/>
    </dgm:pt>
    <dgm:pt modelId="{417AC0E3-B1E4-41EC-BBFA-F4F0DF186D3C}" type="pres">
      <dgm:prSet presAssocID="{FE0566F9-1949-4B14-A2F1-F814A02BE9F7}" presName="parentText" presStyleLbl="node1" presStyleIdx="0" presStyleCnt="4" custLinFactY="95279" custLinFactNeighborY="100000">
        <dgm:presLayoutVars>
          <dgm:chMax val="0"/>
          <dgm:bulletEnabled val="1"/>
        </dgm:presLayoutVars>
      </dgm:prSet>
      <dgm:spPr/>
    </dgm:pt>
    <dgm:pt modelId="{A8CE4808-4F2C-48E0-90B8-498B6B9469CC}" type="pres">
      <dgm:prSet presAssocID="{6CF1E21D-D87C-48B0-A346-075FAB26046A}" presName="spacer" presStyleCnt="0"/>
      <dgm:spPr/>
    </dgm:pt>
    <dgm:pt modelId="{5DEB19C5-2201-4F84-ABFF-62A53C22E443}" type="pres">
      <dgm:prSet presAssocID="{C062EB1E-8405-464E-BD39-7087F2B96B67}" presName="parentText" presStyleLbl="node1" presStyleIdx="1" presStyleCnt="4" custLinFactY="100000" custLinFactNeighborX="-449" custLinFactNeighborY="100002">
        <dgm:presLayoutVars>
          <dgm:chMax val="0"/>
          <dgm:bulletEnabled val="1"/>
        </dgm:presLayoutVars>
      </dgm:prSet>
      <dgm:spPr/>
    </dgm:pt>
    <dgm:pt modelId="{CC740CD6-1423-4D7C-8FF4-2299E0C05681}" type="pres">
      <dgm:prSet presAssocID="{88284EB5-3DA1-4599-93E3-C5B03603D186}" presName="spacer" presStyleCnt="0"/>
      <dgm:spPr/>
    </dgm:pt>
    <dgm:pt modelId="{E85C73EE-C707-4947-9657-6D23ACA12A0B}" type="pres">
      <dgm:prSet presAssocID="{57A19266-89FB-4456-B4CA-D36A17719199}" presName="parentText" presStyleLbl="node1" presStyleIdx="2" presStyleCnt="4" custLinFactY="111737" custLinFactNeighborX="-324" custLinFactNeighborY="200000">
        <dgm:presLayoutVars>
          <dgm:chMax val="0"/>
          <dgm:bulletEnabled val="1"/>
        </dgm:presLayoutVars>
      </dgm:prSet>
      <dgm:spPr/>
    </dgm:pt>
    <dgm:pt modelId="{0C035FC7-BC86-433C-8A08-3900F866C924}" type="pres">
      <dgm:prSet presAssocID="{D1877C9D-9D85-4D10-82FC-4F75A05D748C}" presName="spacer" presStyleCnt="0"/>
      <dgm:spPr/>
    </dgm:pt>
    <dgm:pt modelId="{5E508485-6980-44D2-BA67-7A2A93B0FE7F}" type="pres">
      <dgm:prSet presAssocID="{B4E79253-80D7-4456-B972-C78632E97EA0}" presName="parentText" presStyleLbl="node1" presStyleIdx="3" presStyleCnt="4" custLinFactY="-538348" custLinFactNeighborX="-461" custLinFactNeighborY="-600000">
        <dgm:presLayoutVars>
          <dgm:chMax val="0"/>
          <dgm:bulletEnabled val="1"/>
        </dgm:presLayoutVars>
      </dgm:prSet>
      <dgm:spPr/>
    </dgm:pt>
  </dgm:ptLst>
  <dgm:cxnLst>
    <dgm:cxn modelId="{574F4309-AD91-430D-84DB-091E620C7F80}" type="presOf" srcId="{57A19266-89FB-4456-B4CA-D36A17719199}" destId="{E85C73EE-C707-4947-9657-6D23ACA12A0B}" srcOrd="0" destOrd="0" presId="urn:microsoft.com/office/officeart/2005/8/layout/vList2"/>
    <dgm:cxn modelId="{A7F9851B-3219-437A-A24D-638410AECE0F}" srcId="{3A7BD4A9-4F04-40E1-811F-6E33FCE0D6B2}" destId="{57A19266-89FB-4456-B4CA-D36A17719199}" srcOrd="2" destOrd="0" parTransId="{5C9376F1-FF7E-4D69-B753-8A214E82E291}" sibTransId="{D1877C9D-9D85-4D10-82FC-4F75A05D748C}"/>
    <dgm:cxn modelId="{F374CD25-BAA3-4CB2-8448-7CE16CC9BE25}" type="presOf" srcId="{B4E79253-80D7-4456-B972-C78632E97EA0}" destId="{5E508485-6980-44D2-BA67-7A2A93B0FE7F}" srcOrd="0" destOrd="0" presId="urn:microsoft.com/office/officeart/2005/8/layout/vList2"/>
    <dgm:cxn modelId="{E57AA962-A260-425E-BE47-95F4C048C2DE}" srcId="{3A7BD4A9-4F04-40E1-811F-6E33FCE0D6B2}" destId="{FE0566F9-1949-4B14-A2F1-F814A02BE9F7}" srcOrd="0" destOrd="0" parTransId="{46EA431D-0E81-43B3-A63F-51B3C47D0BAB}" sibTransId="{6CF1E21D-D87C-48B0-A346-075FAB26046A}"/>
    <dgm:cxn modelId="{C787098C-F9F5-47E3-B58F-B63111406984}" srcId="{3A7BD4A9-4F04-40E1-811F-6E33FCE0D6B2}" destId="{B4E79253-80D7-4456-B972-C78632E97EA0}" srcOrd="3" destOrd="0" parTransId="{6BDC042E-F733-40BD-B9F0-F4512D089D81}" sibTransId="{D67D3E84-51E9-4986-92B1-3CB1644EC1A6}"/>
    <dgm:cxn modelId="{477078B5-1DA5-4747-98A2-C08382449F11}" type="presOf" srcId="{C062EB1E-8405-464E-BD39-7087F2B96B67}" destId="{5DEB19C5-2201-4F84-ABFF-62A53C22E443}" srcOrd="0" destOrd="0" presId="urn:microsoft.com/office/officeart/2005/8/layout/vList2"/>
    <dgm:cxn modelId="{730293B5-CC80-4AB3-89AD-9C5766803862}" srcId="{3A7BD4A9-4F04-40E1-811F-6E33FCE0D6B2}" destId="{C062EB1E-8405-464E-BD39-7087F2B96B67}" srcOrd="1" destOrd="0" parTransId="{75B3071B-5AEC-4DEB-9D00-4549F4760943}" sibTransId="{88284EB5-3DA1-4599-93E3-C5B03603D186}"/>
    <dgm:cxn modelId="{7CB46DBD-827A-4B54-B666-B63340010B2A}" type="presOf" srcId="{3A7BD4A9-4F04-40E1-811F-6E33FCE0D6B2}" destId="{65C853B8-372A-4973-A73F-A4C48310D1ED}" srcOrd="0" destOrd="0" presId="urn:microsoft.com/office/officeart/2005/8/layout/vList2"/>
    <dgm:cxn modelId="{02FD00DB-8135-4EEC-B2C5-3758D7B338AB}" type="presOf" srcId="{FE0566F9-1949-4B14-A2F1-F814A02BE9F7}" destId="{417AC0E3-B1E4-41EC-BBFA-F4F0DF186D3C}" srcOrd="0" destOrd="0" presId="urn:microsoft.com/office/officeart/2005/8/layout/vList2"/>
    <dgm:cxn modelId="{68B6B313-0626-49F4-B3B6-84B25005401C}" type="presParOf" srcId="{65C853B8-372A-4973-A73F-A4C48310D1ED}" destId="{417AC0E3-B1E4-41EC-BBFA-F4F0DF186D3C}" srcOrd="0" destOrd="0" presId="urn:microsoft.com/office/officeart/2005/8/layout/vList2"/>
    <dgm:cxn modelId="{932859F9-7414-42DF-B628-921CA6991AB0}" type="presParOf" srcId="{65C853B8-372A-4973-A73F-A4C48310D1ED}" destId="{A8CE4808-4F2C-48E0-90B8-498B6B9469CC}" srcOrd="1" destOrd="0" presId="urn:microsoft.com/office/officeart/2005/8/layout/vList2"/>
    <dgm:cxn modelId="{409ACEAE-95FB-49E6-8062-1E048E82BEF8}" type="presParOf" srcId="{65C853B8-372A-4973-A73F-A4C48310D1ED}" destId="{5DEB19C5-2201-4F84-ABFF-62A53C22E443}" srcOrd="2" destOrd="0" presId="urn:microsoft.com/office/officeart/2005/8/layout/vList2"/>
    <dgm:cxn modelId="{FB8F93E0-B64F-4DB9-9643-74EB08851025}" type="presParOf" srcId="{65C853B8-372A-4973-A73F-A4C48310D1ED}" destId="{CC740CD6-1423-4D7C-8FF4-2299E0C05681}" srcOrd="3" destOrd="0" presId="urn:microsoft.com/office/officeart/2005/8/layout/vList2"/>
    <dgm:cxn modelId="{0B62A031-EFFA-45FC-AF25-BCA0B8BDD937}" type="presParOf" srcId="{65C853B8-372A-4973-A73F-A4C48310D1ED}" destId="{E85C73EE-C707-4947-9657-6D23ACA12A0B}" srcOrd="4" destOrd="0" presId="urn:microsoft.com/office/officeart/2005/8/layout/vList2"/>
    <dgm:cxn modelId="{24D64D94-F1D4-471E-ABAF-4E4993B8D700}" type="presParOf" srcId="{65C853B8-372A-4973-A73F-A4C48310D1ED}" destId="{0C035FC7-BC86-433C-8A08-3900F866C924}" srcOrd="5" destOrd="0" presId="urn:microsoft.com/office/officeart/2005/8/layout/vList2"/>
    <dgm:cxn modelId="{BE33FDB5-92C0-46FA-923C-70E34BAE3A25}" type="presParOf" srcId="{65C853B8-372A-4973-A73F-A4C48310D1ED}" destId="{5E508485-6980-44D2-BA67-7A2A93B0FE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FFC88-7BF7-43E8-BCD2-1A8987231D3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4AFB085-1B33-4D3B-8AA2-639DD7859BE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Прививки! Вакцинация БЦЖ в роддоме на 3-7 день и в 7 лет</a:t>
          </a:r>
        </a:p>
      </dgm:t>
    </dgm:pt>
    <dgm:pt modelId="{2A91D001-45D1-411F-8EA8-2EA20B74914B}" type="parTrans" cxnId="{32A6E0D3-C943-4A9C-95AC-402BD2D0A60B}">
      <dgm:prSet/>
      <dgm:spPr/>
      <dgm:t>
        <a:bodyPr/>
        <a:lstStyle/>
        <a:p>
          <a:endParaRPr lang="ru-RU"/>
        </a:p>
      </dgm:t>
    </dgm:pt>
    <dgm:pt modelId="{D1557AE7-2B43-4F62-A7DB-48CE9A0B6960}" type="sibTrans" cxnId="{32A6E0D3-C943-4A9C-95AC-402BD2D0A60B}">
      <dgm:prSet/>
      <dgm:spPr/>
      <dgm:t>
        <a:bodyPr/>
        <a:lstStyle/>
        <a:p>
          <a:endParaRPr lang="ru-RU"/>
        </a:p>
      </dgm:t>
    </dgm:pt>
    <dgm:pt modelId="{2FD67BF0-389A-4B76-BFA6-F54D8574080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Здоровый образ жизни: рациональное питание, занятия спортом, отказ от вредных привычек</a:t>
          </a:r>
        </a:p>
      </dgm:t>
    </dgm:pt>
    <dgm:pt modelId="{EF596F7C-EDAE-42A5-B67A-695DE5C01DCB}" type="parTrans" cxnId="{A461485F-77CA-4531-B649-3F676E7721E6}">
      <dgm:prSet/>
      <dgm:spPr/>
      <dgm:t>
        <a:bodyPr/>
        <a:lstStyle/>
        <a:p>
          <a:endParaRPr lang="ru-RU"/>
        </a:p>
      </dgm:t>
    </dgm:pt>
    <dgm:pt modelId="{6DE39D4C-7D3B-4E73-B1FD-889928E18C4B}" type="sibTrans" cxnId="{A461485F-77CA-4531-B649-3F676E7721E6}">
      <dgm:prSet/>
      <dgm:spPr/>
      <dgm:t>
        <a:bodyPr/>
        <a:lstStyle/>
        <a:p>
          <a:endParaRPr lang="ru-RU"/>
        </a:p>
      </dgm:t>
    </dgm:pt>
    <dgm:pt modelId="{5C96D019-16B9-4FFC-8BE5-B3CC3B43CE40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Избегать контакта с больными</a:t>
          </a:r>
        </a:p>
      </dgm:t>
    </dgm:pt>
    <dgm:pt modelId="{C6B31694-B0CA-4ECB-B77A-06C83AADC29A}" type="parTrans" cxnId="{6D1000ED-BAC8-4AD2-8DCD-22B3D8902134}">
      <dgm:prSet/>
      <dgm:spPr/>
      <dgm:t>
        <a:bodyPr/>
        <a:lstStyle/>
        <a:p>
          <a:endParaRPr lang="ru-RU"/>
        </a:p>
      </dgm:t>
    </dgm:pt>
    <dgm:pt modelId="{8711EC62-5A2B-4109-B7D3-795BCCF1CB68}" type="sibTrans" cxnId="{6D1000ED-BAC8-4AD2-8DCD-22B3D8902134}">
      <dgm:prSet/>
      <dgm:spPr/>
      <dgm:t>
        <a:bodyPr/>
        <a:lstStyle/>
        <a:p>
          <a:endParaRPr lang="ru-RU"/>
        </a:p>
      </dgm:t>
    </dgm:pt>
    <dgm:pt modelId="{1D71D28C-949E-40E7-B5AD-F255731B680E}" type="pres">
      <dgm:prSet presAssocID="{FA4FFC88-7BF7-43E8-BCD2-1A8987231D3E}" presName="Name0" presStyleCnt="0">
        <dgm:presLayoutVars>
          <dgm:dir/>
          <dgm:resizeHandles val="exact"/>
        </dgm:presLayoutVars>
      </dgm:prSet>
      <dgm:spPr/>
    </dgm:pt>
    <dgm:pt modelId="{615EDB9E-B07B-4469-AAAC-9598DFEA1C61}" type="pres">
      <dgm:prSet presAssocID="{FA4FFC88-7BF7-43E8-BCD2-1A8987231D3E}" presName="bkgdShp" presStyleLbl="alignAccFollowNode1" presStyleIdx="0" presStyleCnt="1"/>
      <dgm:spPr/>
    </dgm:pt>
    <dgm:pt modelId="{59F11699-167E-43AB-87EF-8755273EBC73}" type="pres">
      <dgm:prSet presAssocID="{FA4FFC88-7BF7-43E8-BCD2-1A8987231D3E}" presName="linComp" presStyleCnt="0"/>
      <dgm:spPr/>
    </dgm:pt>
    <dgm:pt modelId="{FBA406AD-47FD-478D-A2DF-43B0BD3BDF94}" type="pres">
      <dgm:prSet presAssocID="{D4AFB085-1B33-4D3B-8AA2-639DD7859BE6}" presName="compNode" presStyleCnt="0"/>
      <dgm:spPr/>
    </dgm:pt>
    <dgm:pt modelId="{B10D1686-D2D0-46AE-82F3-C19B43069403}" type="pres">
      <dgm:prSet presAssocID="{D4AFB085-1B33-4D3B-8AA2-639DD7859BE6}" presName="node" presStyleLbl="node1" presStyleIdx="0" presStyleCnt="3">
        <dgm:presLayoutVars>
          <dgm:bulletEnabled val="1"/>
        </dgm:presLayoutVars>
      </dgm:prSet>
      <dgm:spPr/>
    </dgm:pt>
    <dgm:pt modelId="{E4F23F18-C96A-4702-8697-D9E1509EE798}" type="pres">
      <dgm:prSet presAssocID="{D4AFB085-1B33-4D3B-8AA2-639DD7859BE6}" presName="invisiNode" presStyleLbl="node1" presStyleIdx="0" presStyleCnt="3"/>
      <dgm:spPr/>
    </dgm:pt>
    <dgm:pt modelId="{DBBD43E7-1AAA-4223-99EE-42CBF50D7B92}" type="pres">
      <dgm:prSet presAssocID="{D4AFB085-1B33-4D3B-8AA2-639DD7859BE6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43917550-95E6-4F60-87BE-9376C29D8F47}" type="pres">
      <dgm:prSet presAssocID="{D1557AE7-2B43-4F62-A7DB-48CE9A0B6960}" presName="sibTrans" presStyleLbl="sibTrans2D1" presStyleIdx="0" presStyleCnt="0"/>
      <dgm:spPr/>
    </dgm:pt>
    <dgm:pt modelId="{15E3C218-F8B9-4D23-918A-3AAF94E17A98}" type="pres">
      <dgm:prSet presAssocID="{2FD67BF0-389A-4B76-BFA6-F54D85740805}" presName="compNode" presStyleCnt="0"/>
      <dgm:spPr/>
    </dgm:pt>
    <dgm:pt modelId="{7B12B8A3-38BC-4F97-8612-88B127037F3E}" type="pres">
      <dgm:prSet presAssocID="{2FD67BF0-389A-4B76-BFA6-F54D85740805}" presName="node" presStyleLbl="node1" presStyleIdx="1" presStyleCnt="3" custScaleX="106890">
        <dgm:presLayoutVars>
          <dgm:bulletEnabled val="1"/>
        </dgm:presLayoutVars>
      </dgm:prSet>
      <dgm:spPr/>
    </dgm:pt>
    <dgm:pt modelId="{245A657F-9589-4989-8701-C3937CADDD95}" type="pres">
      <dgm:prSet presAssocID="{2FD67BF0-389A-4B76-BFA6-F54D85740805}" presName="invisiNode" presStyleLbl="node1" presStyleIdx="1" presStyleCnt="3"/>
      <dgm:spPr/>
    </dgm:pt>
    <dgm:pt modelId="{CEFD0972-2F72-4AFD-BB29-C09D9D623F79}" type="pres">
      <dgm:prSet presAssocID="{2FD67BF0-389A-4B76-BFA6-F54D85740805}" presName="imagNode" presStyleLbl="fgImgPlace1" presStyleIdx="1" presStyleCnt="3"/>
      <dgm:spPr>
        <a:blipFill rotWithShape="1">
          <a:blip xmlns:r="http://schemas.openxmlformats.org/officeDocument/2006/relationships" r:embed="rId2" cstate="print"/>
          <a:srcRect/>
          <a:stretch>
            <a:fillRect l="-17000" r="-17000"/>
          </a:stretch>
        </a:blipFill>
      </dgm:spPr>
    </dgm:pt>
    <dgm:pt modelId="{5E269ED7-E578-49BE-972D-F6E627F3CFFC}" type="pres">
      <dgm:prSet presAssocID="{6DE39D4C-7D3B-4E73-B1FD-889928E18C4B}" presName="sibTrans" presStyleLbl="sibTrans2D1" presStyleIdx="0" presStyleCnt="0"/>
      <dgm:spPr/>
    </dgm:pt>
    <dgm:pt modelId="{6E60CB85-475F-4300-9B44-46CD8F385CFD}" type="pres">
      <dgm:prSet presAssocID="{5C96D019-16B9-4FFC-8BE5-B3CC3B43CE40}" presName="compNode" presStyleCnt="0"/>
      <dgm:spPr/>
    </dgm:pt>
    <dgm:pt modelId="{8E4EFEA0-0903-4ECE-88C2-2CF9E707C749}" type="pres">
      <dgm:prSet presAssocID="{5C96D019-16B9-4FFC-8BE5-B3CC3B43CE40}" presName="node" presStyleLbl="node1" presStyleIdx="2" presStyleCnt="3">
        <dgm:presLayoutVars>
          <dgm:bulletEnabled val="1"/>
        </dgm:presLayoutVars>
      </dgm:prSet>
      <dgm:spPr/>
    </dgm:pt>
    <dgm:pt modelId="{DC3A6F48-EABA-411A-A5A0-610E3BE0D832}" type="pres">
      <dgm:prSet presAssocID="{5C96D019-16B9-4FFC-8BE5-B3CC3B43CE40}" presName="invisiNode" presStyleLbl="node1" presStyleIdx="2" presStyleCnt="3"/>
      <dgm:spPr/>
    </dgm:pt>
    <dgm:pt modelId="{AAEF4B6A-4668-43B4-AE7B-853C88E7A1F2}" type="pres">
      <dgm:prSet presAssocID="{5C96D019-16B9-4FFC-8BE5-B3CC3B43CE40}" presName="imagNode" presStyleLbl="fgImgPlace1" presStyleIdx="2" presStyleCnt="3"/>
      <dgm:spPr>
        <a:blipFill rotWithShape="1">
          <a:blip xmlns:r="http://schemas.openxmlformats.org/officeDocument/2006/relationships" r:embed="rId3" cstate="print"/>
          <a:srcRect/>
          <a:stretch>
            <a:fillRect l="-12000" r="-12000"/>
          </a:stretch>
        </a:blipFill>
      </dgm:spPr>
    </dgm:pt>
  </dgm:ptLst>
  <dgm:cxnLst>
    <dgm:cxn modelId="{0665EA03-AC37-454E-A68F-04F77E459DFB}" type="presOf" srcId="{FA4FFC88-7BF7-43E8-BCD2-1A8987231D3E}" destId="{1D71D28C-949E-40E7-B5AD-F255731B680E}" srcOrd="0" destOrd="0" presId="urn:microsoft.com/office/officeart/2005/8/layout/pList2"/>
    <dgm:cxn modelId="{0DD6AE0E-B98B-435C-B9CE-2B927B87516C}" type="presOf" srcId="{2FD67BF0-389A-4B76-BFA6-F54D85740805}" destId="{7B12B8A3-38BC-4F97-8612-88B127037F3E}" srcOrd="0" destOrd="0" presId="urn:microsoft.com/office/officeart/2005/8/layout/pList2"/>
    <dgm:cxn modelId="{B50FFA11-47B7-4F63-B50F-E0275B20332D}" type="presOf" srcId="{6DE39D4C-7D3B-4E73-B1FD-889928E18C4B}" destId="{5E269ED7-E578-49BE-972D-F6E627F3CFFC}" srcOrd="0" destOrd="0" presId="urn:microsoft.com/office/officeart/2005/8/layout/pList2"/>
    <dgm:cxn modelId="{A461485F-77CA-4531-B649-3F676E7721E6}" srcId="{FA4FFC88-7BF7-43E8-BCD2-1A8987231D3E}" destId="{2FD67BF0-389A-4B76-BFA6-F54D85740805}" srcOrd="1" destOrd="0" parTransId="{EF596F7C-EDAE-42A5-B67A-695DE5C01DCB}" sibTransId="{6DE39D4C-7D3B-4E73-B1FD-889928E18C4B}"/>
    <dgm:cxn modelId="{87B2367D-FF08-47CC-8492-AB6F1178CADD}" type="presOf" srcId="{D4AFB085-1B33-4D3B-8AA2-639DD7859BE6}" destId="{B10D1686-D2D0-46AE-82F3-C19B43069403}" srcOrd="0" destOrd="0" presId="urn:microsoft.com/office/officeart/2005/8/layout/pList2"/>
    <dgm:cxn modelId="{5581ED9F-F55C-41EF-97B6-9A8D3502C02E}" type="presOf" srcId="{5C96D019-16B9-4FFC-8BE5-B3CC3B43CE40}" destId="{8E4EFEA0-0903-4ECE-88C2-2CF9E707C749}" srcOrd="0" destOrd="0" presId="urn:microsoft.com/office/officeart/2005/8/layout/pList2"/>
    <dgm:cxn modelId="{4B04FBAD-4407-4340-8FEB-800B0F36A334}" type="presOf" srcId="{D1557AE7-2B43-4F62-A7DB-48CE9A0B6960}" destId="{43917550-95E6-4F60-87BE-9376C29D8F47}" srcOrd="0" destOrd="0" presId="urn:microsoft.com/office/officeart/2005/8/layout/pList2"/>
    <dgm:cxn modelId="{32A6E0D3-C943-4A9C-95AC-402BD2D0A60B}" srcId="{FA4FFC88-7BF7-43E8-BCD2-1A8987231D3E}" destId="{D4AFB085-1B33-4D3B-8AA2-639DD7859BE6}" srcOrd="0" destOrd="0" parTransId="{2A91D001-45D1-411F-8EA8-2EA20B74914B}" sibTransId="{D1557AE7-2B43-4F62-A7DB-48CE9A0B6960}"/>
    <dgm:cxn modelId="{6D1000ED-BAC8-4AD2-8DCD-22B3D8902134}" srcId="{FA4FFC88-7BF7-43E8-BCD2-1A8987231D3E}" destId="{5C96D019-16B9-4FFC-8BE5-B3CC3B43CE40}" srcOrd="2" destOrd="0" parTransId="{C6B31694-B0CA-4ECB-B77A-06C83AADC29A}" sibTransId="{8711EC62-5A2B-4109-B7D3-795BCCF1CB68}"/>
    <dgm:cxn modelId="{69B702E6-CBDB-42FF-83AA-C3F171312861}" type="presParOf" srcId="{1D71D28C-949E-40E7-B5AD-F255731B680E}" destId="{615EDB9E-B07B-4469-AAAC-9598DFEA1C61}" srcOrd="0" destOrd="0" presId="urn:microsoft.com/office/officeart/2005/8/layout/pList2"/>
    <dgm:cxn modelId="{EC8A0297-0315-4170-A76B-CCD9B0D0048C}" type="presParOf" srcId="{1D71D28C-949E-40E7-B5AD-F255731B680E}" destId="{59F11699-167E-43AB-87EF-8755273EBC73}" srcOrd="1" destOrd="0" presId="urn:microsoft.com/office/officeart/2005/8/layout/pList2"/>
    <dgm:cxn modelId="{6B8696B1-2E12-4DFC-8C96-BE24A12CA820}" type="presParOf" srcId="{59F11699-167E-43AB-87EF-8755273EBC73}" destId="{FBA406AD-47FD-478D-A2DF-43B0BD3BDF94}" srcOrd="0" destOrd="0" presId="urn:microsoft.com/office/officeart/2005/8/layout/pList2"/>
    <dgm:cxn modelId="{7A4E85A4-F314-43D7-9B5F-CAB96CC652AB}" type="presParOf" srcId="{FBA406AD-47FD-478D-A2DF-43B0BD3BDF94}" destId="{B10D1686-D2D0-46AE-82F3-C19B43069403}" srcOrd="0" destOrd="0" presId="urn:microsoft.com/office/officeart/2005/8/layout/pList2"/>
    <dgm:cxn modelId="{D457A17D-1786-4059-9946-44924A9FFF51}" type="presParOf" srcId="{FBA406AD-47FD-478D-A2DF-43B0BD3BDF94}" destId="{E4F23F18-C96A-4702-8697-D9E1509EE798}" srcOrd="1" destOrd="0" presId="urn:microsoft.com/office/officeart/2005/8/layout/pList2"/>
    <dgm:cxn modelId="{EAF76D3A-D0A5-4D8B-9B31-05AC4E091EF4}" type="presParOf" srcId="{FBA406AD-47FD-478D-A2DF-43B0BD3BDF94}" destId="{DBBD43E7-1AAA-4223-99EE-42CBF50D7B92}" srcOrd="2" destOrd="0" presId="urn:microsoft.com/office/officeart/2005/8/layout/pList2"/>
    <dgm:cxn modelId="{E071B3A6-73BA-4E1D-8D30-5FF01CD6A523}" type="presParOf" srcId="{59F11699-167E-43AB-87EF-8755273EBC73}" destId="{43917550-95E6-4F60-87BE-9376C29D8F47}" srcOrd="1" destOrd="0" presId="urn:microsoft.com/office/officeart/2005/8/layout/pList2"/>
    <dgm:cxn modelId="{C76547D1-036E-4D3F-A90C-47482729EF0C}" type="presParOf" srcId="{59F11699-167E-43AB-87EF-8755273EBC73}" destId="{15E3C218-F8B9-4D23-918A-3AAF94E17A98}" srcOrd="2" destOrd="0" presId="urn:microsoft.com/office/officeart/2005/8/layout/pList2"/>
    <dgm:cxn modelId="{98AB5006-1FB1-4A3E-92EF-02BF078A645B}" type="presParOf" srcId="{15E3C218-F8B9-4D23-918A-3AAF94E17A98}" destId="{7B12B8A3-38BC-4F97-8612-88B127037F3E}" srcOrd="0" destOrd="0" presId="urn:microsoft.com/office/officeart/2005/8/layout/pList2"/>
    <dgm:cxn modelId="{985CFBC2-F09B-4B4D-B6D9-603F5A8A6698}" type="presParOf" srcId="{15E3C218-F8B9-4D23-918A-3AAF94E17A98}" destId="{245A657F-9589-4989-8701-C3937CADDD95}" srcOrd="1" destOrd="0" presId="urn:microsoft.com/office/officeart/2005/8/layout/pList2"/>
    <dgm:cxn modelId="{B6324255-7984-4C90-85F1-12C8F87B0C5F}" type="presParOf" srcId="{15E3C218-F8B9-4D23-918A-3AAF94E17A98}" destId="{CEFD0972-2F72-4AFD-BB29-C09D9D623F79}" srcOrd="2" destOrd="0" presId="urn:microsoft.com/office/officeart/2005/8/layout/pList2"/>
    <dgm:cxn modelId="{0770C6AA-231F-44F9-B236-845C45BB7E94}" type="presParOf" srcId="{59F11699-167E-43AB-87EF-8755273EBC73}" destId="{5E269ED7-E578-49BE-972D-F6E627F3CFFC}" srcOrd="3" destOrd="0" presId="urn:microsoft.com/office/officeart/2005/8/layout/pList2"/>
    <dgm:cxn modelId="{59D6E91E-07A6-40CD-BC78-227172F4A4E3}" type="presParOf" srcId="{59F11699-167E-43AB-87EF-8755273EBC73}" destId="{6E60CB85-475F-4300-9B44-46CD8F385CFD}" srcOrd="4" destOrd="0" presId="urn:microsoft.com/office/officeart/2005/8/layout/pList2"/>
    <dgm:cxn modelId="{ACA949E9-D67F-432F-8CA8-9071D602E494}" type="presParOf" srcId="{6E60CB85-475F-4300-9B44-46CD8F385CFD}" destId="{8E4EFEA0-0903-4ECE-88C2-2CF9E707C749}" srcOrd="0" destOrd="0" presId="urn:microsoft.com/office/officeart/2005/8/layout/pList2"/>
    <dgm:cxn modelId="{25E9A615-7E2D-4AF2-8729-D476C14DF069}" type="presParOf" srcId="{6E60CB85-475F-4300-9B44-46CD8F385CFD}" destId="{DC3A6F48-EABA-411A-A5A0-610E3BE0D832}" srcOrd="1" destOrd="0" presId="urn:microsoft.com/office/officeart/2005/8/layout/pList2"/>
    <dgm:cxn modelId="{62829AFE-EC53-4EDB-921A-62A7A74566B3}" type="presParOf" srcId="{6E60CB85-475F-4300-9B44-46CD8F385CFD}" destId="{AAEF4B6A-4668-43B4-AE7B-853C88E7A1F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958AB1-46C1-4E0D-ABE5-C5189A983F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60276-48FC-4C25-896B-BC479C3A08BC}">
      <dgm:prSet phldrT="[Текст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Дети:</a:t>
          </a:r>
        </a:p>
      </dgm:t>
    </dgm:pt>
    <dgm:pt modelId="{C66BFC6F-8E33-46CE-B2DB-93FCEE2B3E87}" type="parTrans" cxnId="{EDE98D33-0213-416E-AA09-8D98DDB8BBAC}">
      <dgm:prSet/>
      <dgm:spPr/>
      <dgm:t>
        <a:bodyPr/>
        <a:lstStyle/>
        <a:p>
          <a:endParaRPr lang="ru-RU"/>
        </a:p>
      </dgm:t>
    </dgm:pt>
    <dgm:pt modelId="{2A7F7696-03E6-41EB-8014-9C690025ECCD}" type="sibTrans" cxnId="{EDE98D33-0213-416E-AA09-8D98DDB8BBAC}">
      <dgm:prSet/>
      <dgm:spPr/>
      <dgm:t>
        <a:bodyPr/>
        <a:lstStyle/>
        <a:p>
          <a:endParaRPr lang="ru-RU"/>
        </a:p>
      </dgm:t>
    </dgm:pt>
    <dgm:pt modelId="{7264051A-5049-435C-A200-CD0D0D061AE6}">
      <dgm:prSet phldrT="[Текст]" custT="1"/>
      <dgm:spPr/>
      <dgm:t>
        <a:bodyPr/>
        <a:lstStyle/>
        <a:p>
          <a:r>
            <a:rPr lang="ru-RU" sz="1800" dirty="0"/>
            <a:t>Реакция Ману или </a:t>
          </a:r>
          <a:r>
            <a:rPr lang="ru-RU" sz="1800" dirty="0" err="1"/>
            <a:t>Диаскинтест</a:t>
          </a:r>
          <a:r>
            <a:rPr lang="ru-RU" sz="1800" dirty="0"/>
            <a:t> – ежегодно!</a:t>
          </a:r>
        </a:p>
      </dgm:t>
    </dgm:pt>
    <dgm:pt modelId="{D4D5DA6C-575B-4D83-81A3-CE6682A47893}" type="parTrans" cxnId="{1FB40DBC-51E1-43B7-97ED-4A80E13EC464}">
      <dgm:prSet/>
      <dgm:spPr/>
      <dgm:t>
        <a:bodyPr/>
        <a:lstStyle/>
        <a:p>
          <a:endParaRPr lang="ru-RU"/>
        </a:p>
      </dgm:t>
    </dgm:pt>
    <dgm:pt modelId="{27ABD976-3A7D-4760-9CA3-6489BBA25BC0}" type="sibTrans" cxnId="{1FB40DBC-51E1-43B7-97ED-4A80E13EC464}">
      <dgm:prSet/>
      <dgm:spPr/>
      <dgm:t>
        <a:bodyPr/>
        <a:lstStyle/>
        <a:p>
          <a:endParaRPr lang="ru-RU"/>
        </a:p>
      </dgm:t>
    </dgm:pt>
    <dgm:pt modelId="{2D0A61C7-4D44-437E-B4F1-06957ACA8416}">
      <dgm:prSet phldrT="[Текст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Взрослые и дети с 15 лет:</a:t>
          </a:r>
        </a:p>
      </dgm:t>
    </dgm:pt>
    <dgm:pt modelId="{65DBE3EC-E28D-4692-9F2D-2C9BF2E52BD9}" type="parTrans" cxnId="{01925FDF-2D88-4852-8B54-CEF9ABB5B980}">
      <dgm:prSet/>
      <dgm:spPr/>
      <dgm:t>
        <a:bodyPr/>
        <a:lstStyle/>
        <a:p>
          <a:endParaRPr lang="ru-RU"/>
        </a:p>
      </dgm:t>
    </dgm:pt>
    <dgm:pt modelId="{B19C046B-2734-4AE3-B78B-B288676DF286}" type="sibTrans" cxnId="{01925FDF-2D88-4852-8B54-CEF9ABB5B980}">
      <dgm:prSet/>
      <dgm:spPr/>
      <dgm:t>
        <a:bodyPr/>
        <a:lstStyle/>
        <a:p>
          <a:endParaRPr lang="ru-RU"/>
        </a:p>
      </dgm:t>
    </dgm:pt>
    <dgm:pt modelId="{DA22E2A3-B7F7-438E-B46B-98419E2D220E}">
      <dgm:prSet phldrT="[Текст]" custT="1"/>
      <dgm:spPr/>
      <dgm:t>
        <a:bodyPr/>
        <a:lstStyle/>
        <a:p>
          <a:r>
            <a:rPr lang="ru-RU" sz="1800" dirty="0"/>
            <a:t>Флюорография – ежегодно!</a:t>
          </a:r>
        </a:p>
      </dgm:t>
    </dgm:pt>
    <dgm:pt modelId="{5629C256-63A0-4EF1-97D8-6C4C9ED09034}" type="parTrans" cxnId="{E55956DD-3BEE-4E10-8578-300CBB7B49AD}">
      <dgm:prSet/>
      <dgm:spPr/>
      <dgm:t>
        <a:bodyPr/>
        <a:lstStyle/>
        <a:p>
          <a:endParaRPr lang="ru-RU"/>
        </a:p>
      </dgm:t>
    </dgm:pt>
    <dgm:pt modelId="{738CF3AF-66DC-4C15-B4D9-8D7E04BE7AFD}" type="sibTrans" cxnId="{E55956DD-3BEE-4E10-8578-300CBB7B49AD}">
      <dgm:prSet/>
      <dgm:spPr/>
      <dgm:t>
        <a:bodyPr/>
        <a:lstStyle/>
        <a:p>
          <a:endParaRPr lang="ru-RU"/>
        </a:p>
      </dgm:t>
    </dgm:pt>
    <dgm:pt modelId="{6881DADB-1BE9-47DE-943D-861FDE65BA8F}">
      <dgm:prSet phldrT="[Текст]" custT="1"/>
      <dgm:spPr/>
      <dgm:t>
        <a:bodyPr/>
        <a:lstStyle/>
        <a:p>
          <a:endParaRPr lang="ru-RU" sz="1800" dirty="0"/>
        </a:p>
      </dgm:t>
    </dgm:pt>
    <dgm:pt modelId="{6990951D-8DBA-4DC0-BFB2-42E46B8174FE}" type="parTrans" cxnId="{FE914410-5270-4426-BDEC-95FC67AA0D68}">
      <dgm:prSet/>
      <dgm:spPr/>
      <dgm:t>
        <a:bodyPr/>
        <a:lstStyle/>
        <a:p>
          <a:endParaRPr lang="ru-RU"/>
        </a:p>
      </dgm:t>
    </dgm:pt>
    <dgm:pt modelId="{9F5EBB9E-4BAF-46FD-BDB9-E9C382CDEF24}" type="sibTrans" cxnId="{FE914410-5270-4426-BDEC-95FC67AA0D68}">
      <dgm:prSet/>
      <dgm:spPr/>
      <dgm:t>
        <a:bodyPr/>
        <a:lstStyle/>
        <a:p>
          <a:endParaRPr lang="ru-RU"/>
        </a:p>
      </dgm:t>
    </dgm:pt>
    <dgm:pt modelId="{D40AFF09-950D-4949-A267-467FDFD62CD3}" type="pres">
      <dgm:prSet presAssocID="{9F958AB1-46C1-4E0D-ABE5-C5189A983FAA}" presName="linear" presStyleCnt="0">
        <dgm:presLayoutVars>
          <dgm:animLvl val="lvl"/>
          <dgm:resizeHandles val="exact"/>
        </dgm:presLayoutVars>
      </dgm:prSet>
      <dgm:spPr/>
    </dgm:pt>
    <dgm:pt modelId="{E9DD3893-8359-4A5E-ACBF-6FF0EDA92FA5}" type="pres">
      <dgm:prSet presAssocID="{DB060276-48FC-4C25-896B-BC479C3A08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DAF312C-406F-40E0-8290-8FA6521DD7ED}" type="pres">
      <dgm:prSet presAssocID="{DB060276-48FC-4C25-896B-BC479C3A08BC}" presName="childText" presStyleLbl="revTx" presStyleIdx="0" presStyleCnt="2">
        <dgm:presLayoutVars>
          <dgm:bulletEnabled val="1"/>
        </dgm:presLayoutVars>
      </dgm:prSet>
      <dgm:spPr/>
    </dgm:pt>
    <dgm:pt modelId="{8F0DAF8B-6CE5-4F09-9B48-4FD0847DC0F7}" type="pres">
      <dgm:prSet presAssocID="{2D0A61C7-4D44-437E-B4F1-06957ACA84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8016AA0-9018-4ECA-836D-A720DC75BB4F}" type="pres">
      <dgm:prSet presAssocID="{2D0A61C7-4D44-437E-B4F1-06957ACA841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E914410-5270-4426-BDEC-95FC67AA0D68}" srcId="{DB060276-48FC-4C25-896B-BC479C3A08BC}" destId="{6881DADB-1BE9-47DE-943D-861FDE65BA8F}" srcOrd="1" destOrd="0" parTransId="{6990951D-8DBA-4DC0-BFB2-42E46B8174FE}" sibTransId="{9F5EBB9E-4BAF-46FD-BDB9-E9C382CDEF24}"/>
    <dgm:cxn modelId="{BF911827-FBE6-4115-90DE-B494C383203A}" type="presOf" srcId="{2D0A61C7-4D44-437E-B4F1-06957ACA8416}" destId="{8F0DAF8B-6CE5-4F09-9B48-4FD0847DC0F7}" srcOrd="0" destOrd="0" presId="urn:microsoft.com/office/officeart/2005/8/layout/vList2"/>
    <dgm:cxn modelId="{EDE98D33-0213-416E-AA09-8D98DDB8BBAC}" srcId="{9F958AB1-46C1-4E0D-ABE5-C5189A983FAA}" destId="{DB060276-48FC-4C25-896B-BC479C3A08BC}" srcOrd="0" destOrd="0" parTransId="{C66BFC6F-8E33-46CE-B2DB-93FCEE2B3E87}" sibTransId="{2A7F7696-03E6-41EB-8014-9C690025ECCD}"/>
    <dgm:cxn modelId="{4D6D8A4B-8833-473E-9332-A104D3EE0F6D}" type="presOf" srcId="{6881DADB-1BE9-47DE-943D-861FDE65BA8F}" destId="{ADAF312C-406F-40E0-8290-8FA6521DD7ED}" srcOrd="0" destOrd="1" presId="urn:microsoft.com/office/officeart/2005/8/layout/vList2"/>
    <dgm:cxn modelId="{94BB0C54-4A85-4DD7-A2E3-F33CB14782CA}" type="presOf" srcId="{9F958AB1-46C1-4E0D-ABE5-C5189A983FAA}" destId="{D40AFF09-950D-4949-A267-467FDFD62CD3}" srcOrd="0" destOrd="0" presId="urn:microsoft.com/office/officeart/2005/8/layout/vList2"/>
    <dgm:cxn modelId="{258BB554-0510-4484-9A0A-AE837213896F}" type="presOf" srcId="{DA22E2A3-B7F7-438E-B46B-98419E2D220E}" destId="{A8016AA0-9018-4ECA-836D-A720DC75BB4F}" srcOrd="0" destOrd="0" presId="urn:microsoft.com/office/officeart/2005/8/layout/vList2"/>
    <dgm:cxn modelId="{1FB40DBC-51E1-43B7-97ED-4A80E13EC464}" srcId="{DB060276-48FC-4C25-896B-BC479C3A08BC}" destId="{7264051A-5049-435C-A200-CD0D0D061AE6}" srcOrd="0" destOrd="0" parTransId="{D4D5DA6C-575B-4D83-81A3-CE6682A47893}" sibTransId="{27ABD976-3A7D-4760-9CA3-6489BBA25BC0}"/>
    <dgm:cxn modelId="{4178F9BE-C534-4E56-A9E3-08DFC7B991F5}" type="presOf" srcId="{DB060276-48FC-4C25-896B-BC479C3A08BC}" destId="{E9DD3893-8359-4A5E-ACBF-6FF0EDA92FA5}" srcOrd="0" destOrd="0" presId="urn:microsoft.com/office/officeart/2005/8/layout/vList2"/>
    <dgm:cxn modelId="{D4B5C4CF-F964-4C1B-81C4-218E768C8DBD}" type="presOf" srcId="{7264051A-5049-435C-A200-CD0D0D061AE6}" destId="{ADAF312C-406F-40E0-8290-8FA6521DD7ED}" srcOrd="0" destOrd="0" presId="urn:microsoft.com/office/officeart/2005/8/layout/vList2"/>
    <dgm:cxn modelId="{E55956DD-3BEE-4E10-8578-300CBB7B49AD}" srcId="{2D0A61C7-4D44-437E-B4F1-06957ACA8416}" destId="{DA22E2A3-B7F7-438E-B46B-98419E2D220E}" srcOrd="0" destOrd="0" parTransId="{5629C256-63A0-4EF1-97D8-6C4C9ED09034}" sibTransId="{738CF3AF-66DC-4C15-B4D9-8D7E04BE7AFD}"/>
    <dgm:cxn modelId="{01925FDF-2D88-4852-8B54-CEF9ABB5B980}" srcId="{9F958AB1-46C1-4E0D-ABE5-C5189A983FAA}" destId="{2D0A61C7-4D44-437E-B4F1-06957ACA8416}" srcOrd="1" destOrd="0" parTransId="{65DBE3EC-E28D-4692-9F2D-2C9BF2E52BD9}" sibTransId="{B19C046B-2734-4AE3-B78B-B288676DF286}"/>
    <dgm:cxn modelId="{92A21964-6BC6-4C93-9414-439C32812DD9}" type="presParOf" srcId="{D40AFF09-950D-4949-A267-467FDFD62CD3}" destId="{E9DD3893-8359-4A5E-ACBF-6FF0EDA92FA5}" srcOrd="0" destOrd="0" presId="urn:microsoft.com/office/officeart/2005/8/layout/vList2"/>
    <dgm:cxn modelId="{BB17C1B0-2BB2-442B-ADF3-26E000366AB8}" type="presParOf" srcId="{D40AFF09-950D-4949-A267-467FDFD62CD3}" destId="{ADAF312C-406F-40E0-8290-8FA6521DD7ED}" srcOrd="1" destOrd="0" presId="urn:microsoft.com/office/officeart/2005/8/layout/vList2"/>
    <dgm:cxn modelId="{B706C5C1-C224-40B3-B050-F8E3FCE0DEA4}" type="presParOf" srcId="{D40AFF09-950D-4949-A267-467FDFD62CD3}" destId="{8F0DAF8B-6CE5-4F09-9B48-4FD0847DC0F7}" srcOrd="2" destOrd="0" presId="urn:microsoft.com/office/officeart/2005/8/layout/vList2"/>
    <dgm:cxn modelId="{CA33CBE8-23AC-4392-83E5-3310B4D567B6}" type="presParOf" srcId="{D40AFF09-950D-4949-A267-467FDFD62CD3}" destId="{A8016AA0-9018-4ECA-836D-A720DC75BB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F62E89-F225-4E9C-93FA-3984E0500A2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E00ABB-BFCA-4E4C-A457-CF2C2EA198CA}">
      <dgm:prSet phldrT="[Текст]" custT="1"/>
      <dgm:spPr>
        <a:xfrm rot="10800000">
          <a:off x="224098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ALS Wagon Medium"/>
              <a:ea typeface="+mn-ea"/>
              <a:cs typeface="+mn-cs"/>
            </a:rPr>
            <a:t>Дети и взрослые с низким иммунитетом </a:t>
          </a:r>
        </a:p>
      </dgm:t>
    </dgm:pt>
    <dgm:pt modelId="{B12092B6-58C7-4551-9F38-21C40457BCB9}" type="parTrans" cxnId="{755B0F5E-7FBC-44C0-B9AC-F2CEF4868A26}">
      <dgm:prSet/>
      <dgm:spPr/>
      <dgm:t>
        <a:bodyPr/>
        <a:lstStyle/>
        <a:p>
          <a:endParaRPr lang="ru-RU"/>
        </a:p>
      </dgm:t>
    </dgm:pt>
    <dgm:pt modelId="{7BA4814E-A4A1-4707-B92B-7935C96EF285}" type="sibTrans" cxnId="{755B0F5E-7FBC-44C0-B9AC-F2CEF4868A26}">
      <dgm:prSet/>
      <dgm:spPr/>
      <dgm:t>
        <a:bodyPr/>
        <a:lstStyle/>
        <a:p>
          <a:endParaRPr lang="ru-RU"/>
        </a:p>
      </dgm:t>
    </dgm:pt>
    <dgm:pt modelId="{CCD0AB4B-25B5-44B9-B2F0-CA428D5B405D}">
      <dgm:prSet phldrT="[Текст]" custT="1"/>
      <dgm:spPr>
        <a:xfrm rot="10800000">
          <a:off x="2002982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Пожилые люди и маленькие дети</a:t>
          </a:r>
        </a:p>
      </dgm:t>
    </dgm:pt>
    <dgm:pt modelId="{F71208FE-0E09-4B77-AF88-AD6FE05097FE}" type="parTrans" cxnId="{039DFCCD-BF57-4902-9715-48E5AE1414C4}">
      <dgm:prSet/>
      <dgm:spPr/>
      <dgm:t>
        <a:bodyPr/>
        <a:lstStyle/>
        <a:p>
          <a:endParaRPr lang="ru-RU"/>
        </a:p>
      </dgm:t>
    </dgm:pt>
    <dgm:pt modelId="{6C181286-4C1D-4D47-8BF2-A3367A97FA39}" type="sibTrans" cxnId="{039DFCCD-BF57-4902-9715-48E5AE1414C4}">
      <dgm:prSet/>
      <dgm:spPr/>
      <dgm:t>
        <a:bodyPr/>
        <a:lstStyle/>
        <a:p>
          <a:endParaRPr lang="ru-RU"/>
        </a:p>
      </dgm:t>
    </dgm:pt>
    <dgm:pt modelId="{62D09579-D323-4FCC-A421-239DCE76EA2C}">
      <dgm:prSet phldrT="[Текст]" custT="1"/>
      <dgm:spPr>
        <a:xfrm rot="10800000">
          <a:off x="3781866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Дети и взрослые с хроническими заболеваниями, особенно легких</a:t>
          </a:r>
        </a:p>
      </dgm:t>
    </dgm:pt>
    <dgm:pt modelId="{7F5A3006-5B5E-4B4D-A41C-FBF104D1D04A}" type="parTrans" cxnId="{102A9A54-DB20-4769-BD78-BA8615F88D90}">
      <dgm:prSet/>
      <dgm:spPr/>
      <dgm:t>
        <a:bodyPr/>
        <a:lstStyle/>
        <a:p>
          <a:endParaRPr lang="ru-RU"/>
        </a:p>
      </dgm:t>
    </dgm:pt>
    <dgm:pt modelId="{DABC3299-50D6-4467-AB3B-F7C11EBB0187}" type="sibTrans" cxnId="{102A9A54-DB20-4769-BD78-BA8615F88D90}">
      <dgm:prSet/>
      <dgm:spPr/>
      <dgm:t>
        <a:bodyPr/>
        <a:lstStyle/>
        <a:p>
          <a:endParaRPr lang="ru-RU"/>
        </a:p>
      </dgm:t>
    </dgm:pt>
    <dgm:pt modelId="{E1FE6330-38CB-45B1-8BE7-BD36B40B9B44}">
      <dgm:prSet phldrT="[Текст]" custT="1"/>
      <dgm:spPr>
        <a:xfrm rot="10800000">
          <a:off x="5560750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Дети и взрослые из близкого окружения (семья)</a:t>
          </a:r>
        </a:p>
      </dgm:t>
    </dgm:pt>
    <dgm:pt modelId="{571E5929-DE39-4FE0-B74A-615CA3848920}" type="parTrans" cxnId="{0C92DB80-5D9B-44A9-A380-7580D1B344ED}">
      <dgm:prSet/>
      <dgm:spPr/>
      <dgm:t>
        <a:bodyPr/>
        <a:lstStyle/>
        <a:p>
          <a:endParaRPr lang="ru-RU"/>
        </a:p>
      </dgm:t>
    </dgm:pt>
    <dgm:pt modelId="{5A4B3FEC-07B2-434A-AEAB-25CB6810AA9F}" type="sibTrans" cxnId="{0C92DB80-5D9B-44A9-A380-7580D1B344ED}">
      <dgm:prSet/>
      <dgm:spPr/>
      <dgm:t>
        <a:bodyPr/>
        <a:lstStyle/>
        <a:p>
          <a:endParaRPr lang="ru-RU"/>
        </a:p>
      </dgm:t>
    </dgm:pt>
    <dgm:pt modelId="{F7440204-76AC-463F-A2DC-139FED4036B2}" type="pres">
      <dgm:prSet presAssocID="{ADF62E89-F225-4E9C-93FA-3984E0500A28}" presName="Name0" presStyleCnt="0">
        <dgm:presLayoutVars>
          <dgm:dir/>
          <dgm:resizeHandles val="exact"/>
        </dgm:presLayoutVars>
      </dgm:prSet>
      <dgm:spPr/>
    </dgm:pt>
    <dgm:pt modelId="{4024125C-C32F-4880-8CE6-A71CF7CE89AC}" type="pres">
      <dgm:prSet presAssocID="{ADF62E89-F225-4E9C-93FA-3984E0500A28}" presName="bkgdShp" presStyleLbl="alignAccFollowNode1" presStyleIdx="0" presStyleCnt="1" custLinFactNeighborX="-803" custLinFactNeighborY="1410"/>
      <dgm:spPr>
        <a:xfrm>
          <a:off x="0" y="0"/>
          <a:ext cx="7402016" cy="2073830"/>
        </a:xfrm>
        <a:prstGeom prst="roundRect">
          <a:avLst>
            <a:gd name="adj" fmla="val 10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066C583-97C1-4148-B4BF-848A8A73AF86}" type="pres">
      <dgm:prSet presAssocID="{ADF62E89-F225-4E9C-93FA-3984E0500A28}" presName="linComp" presStyleCnt="0"/>
      <dgm:spPr/>
    </dgm:pt>
    <dgm:pt modelId="{8F014A13-AD32-4D8A-9D32-38DAD1E1B1C0}" type="pres">
      <dgm:prSet presAssocID="{29E00ABB-BFCA-4E4C-A457-CF2C2EA198CA}" presName="compNode" presStyleCnt="0"/>
      <dgm:spPr/>
    </dgm:pt>
    <dgm:pt modelId="{728AF469-3B43-48C1-8D72-54BD042770E5}" type="pres">
      <dgm:prSet presAssocID="{29E00ABB-BFCA-4E4C-A457-CF2C2EA198CA}" presName="node" presStyleLbl="node1" presStyleIdx="0" presStyleCnt="4">
        <dgm:presLayoutVars>
          <dgm:bulletEnabled val="1"/>
        </dgm:presLayoutVars>
      </dgm:prSet>
      <dgm:spPr/>
    </dgm:pt>
    <dgm:pt modelId="{6D2838A6-0780-4E45-81F3-EF253EFAC066}" type="pres">
      <dgm:prSet presAssocID="{29E00ABB-BFCA-4E4C-A457-CF2C2EA198CA}" presName="invisiNode" presStyleLbl="node1" presStyleIdx="0" presStyleCnt="4"/>
      <dgm:spPr/>
    </dgm:pt>
    <dgm:pt modelId="{8519DBCA-9BF5-4E27-8589-FB68C6424F88}" type="pres">
      <dgm:prSet presAssocID="{29E00ABB-BFCA-4E4C-A457-CF2C2EA198CA}" presName="imagNode" presStyleLbl="fgImgPlace1" presStyleIdx="0" presStyleCnt="4"/>
      <dgm:spPr>
        <a:xfrm>
          <a:off x="224098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l="-37000" r="-3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CA98E5D-ADED-47D0-A42D-5C038F8F7B4F}" type="pres">
      <dgm:prSet presAssocID="{7BA4814E-A4A1-4707-B92B-7935C96EF285}" presName="sibTrans" presStyleLbl="sibTrans2D1" presStyleIdx="0" presStyleCnt="0"/>
      <dgm:spPr/>
    </dgm:pt>
    <dgm:pt modelId="{5E53FD78-AF3C-4A13-8F4B-2DCBF8177F7B}" type="pres">
      <dgm:prSet presAssocID="{CCD0AB4B-25B5-44B9-B2F0-CA428D5B405D}" presName="compNode" presStyleCnt="0"/>
      <dgm:spPr/>
    </dgm:pt>
    <dgm:pt modelId="{252D1A65-B4D6-42C4-BFBF-37608DE4932E}" type="pres">
      <dgm:prSet presAssocID="{CCD0AB4B-25B5-44B9-B2F0-CA428D5B405D}" presName="node" presStyleLbl="node1" presStyleIdx="1" presStyleCnt="4">
        <dgm:presLayoutVars>
          <dgm:bulletEnabled val="1"/>
        </dgm:presLayoutVars>
      </dgm:prSet>
      <dgm:spPr/>
    </dgm:pt>
    <dgm:pt modelId="{FB1D5A37-60D6-43B6-896A-4E6C55FFB794}" type="pres">
      <dgm:prSet presAssocID="{CCD0AB4B-25B5-44B9-B2F0-CA428D5B405D}" presName="invisiNode" presStyleLbl="node1" presStyleIdx="1" presStyleCnt="4"/>
      <dgm:spPr/>
    </dgm:pt>
    <dgm:pt modelId="{364948B2-3A3C-44DC-8F51-600823D5C90B}" type="pres">
      <dgm:prSet presAssocID="{CCD0AB4B-25B5-44B9-B2F0-CA428D5B405D}" presName="imagNode" presStyleLbl="fgImgPlace1" presStyleIdx="1" presStyleCnt="4"/>
      <dgm:spPr>
        <a:xfrm>
          <a:off x="2002982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l="-33000" r="-3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98416C3-8950-4243-B46F-E832ED90FC61}" type="pres">
      <dgm:prSet presAssocID="{6C181286-4C1D-4D47-8BF2-A3367A97FA39}" presName="sibTrans" presStyleLbl="sibTrans2D1" presStyleIdx="0" presStyleCnt="0"/>
      <dgm:spPr/>
    </dgm:pt>
    <dgm:pt modelId="{B1B2443F-E07D-464E-AD07-DFAD43B4BA89}" type="pres">
      <dgm:prSet presAssocID="{62D09579-D323-4FCC-A421-239DCE76EA2C}" presName="compNode" presStyleCnt="0"/>
      <dgm:spPr/>
    </dgm:pt>
    <dgm:pt modelId="{89F19396-03B6-4AD8-A112-D06FCA54D73C}" type="pres">
      <dgm:prSet presAssocID="{62D09579-D323-4FCC-A421-239DCE76EA2C}" presName="node" presStyleLbl="node1" presStyleIdx="2" presStyleCnt="4">
        <dgm:presLayoutVars>
          <dgm:bulletEnabled val="1"/>
        </dgm:presLayoutVars>
      </dgm:prSet>
      <dgm:spPr/>
    </dgm:pt>
    <dgm:pt modelId="{E8D834CD-AD86-4352-93FD-C1C5880F7B37}" type="pres">
      <dgm:prSet presAssocID="{62D09579-D323-4FCC-A421-239DCE76EA2C}" presName="invisiNode" presStyleLbl="node1" presStyleIdx="2" presStyleCnt="4"/>
      <dgm:spPr/>
    </dgm:pt>
    <dgm:pt modelId="{7BE8C144-CE86-438F-9B79-8C68745ABD49}" type="pres">
      <dgm:prSet presAssocID="{62D09579-D323-4FCC-A421-239DCE76EA2C}" presName="imagNode" presStyleLbl="fgImgPlace1" presStyleIdx="2" presStyleCnt="4"/>
      <dgm:spPr>
        <a:xfrm>
          <a:off x="3781866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13000" r="-1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C1EA5AC-F29A-42EF-9A72-A55086EAE9B9}" type="pres">
      <dgm:prSet presAssocID="{DABC3299-50D6-4467-AB3B-F7C11EBB0187}" presName="sibTrans" presStyleLbl="sibTrans2D1" presStyleIdx="0" presStyleCnt="0"/>
      <dgm:spPr/>
    </dgm:pt>
    <dgm:pt modelId="{99172FD7-FAF5-4681-8AEF-8EE9B0A71E2D}" type="pres">
      <dgm:prSet presAssocID="{E1FE6330-38CB-45B1-8BE7-BD36B40B9B44}" presName="compNode" presStyleCnt="0"/>
      <dgm:spPr/>
    </dgm:pt>
    <dgm:pt modelId="{75D2DE67-3F18-4E97-A672-A98E55E58EDC}" type="pres">
      <dgm:prSet presAssocID="{E1FE6330-38CB-45B1-8BE7-BD36B40B9B44}" presName="node" presStyleLbl="node1" presStyleIdx="3" presStyleCnt="4">
        <dgm:presLayoutVars>
          <dgm:bulletEnabled val="1"/>
        </dgm:presLayoutVars>
      </dgm:prSet>
      <dgm:spPr/>
    </dgm:pt>
    <dgm:pt modelId="{976CDE7F-D6E6-42C5-AA0C-8E4433526B6F}" type="pres">
      <dgm:prSet presAssocID="{E1FE6330-38CB-45B1-8BE7-BD36B40B9B44}" presName="invisiNode" presStyleLbl="node1" presStyleIdx="3" presStyleCnt="4"/>
      <dgm:spPr/>
    </dgm:pt>
    <dgm:pt modelId="{05A4A43F-2927-4F40-A39D-0041C8CC766A}" type="pres">
      <dgm:prSet presAssocID="{E1FE6330-38CB-45B1-8BE7-BD36B40B9B44}" presName="imagNode" presStyleLbl="fgImgPlace1" presStyleIdx="3" presStyleCnt="4"/>
      <dgm:spPr>
        <a:xfrm>
          <a:off x="5560750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/>
          <a:srcRect/>
          <a:stretch>
            <a:fillRect l="-18000" r="-1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755B0F5E-7FBC-44C0-B9AC-F2CEF4868A26}" srcId="{ADF62E89-F225-4E9C-93FA-3984E0500A28}" destId="{29E00ABB-BFCA-4E4C-A457-CF2C2EA198CA}" srcOrd="0" destOrd="0" parTransId="{B12092B6-58C7-4551-9F38-21C40457BCB9}" sibTransId="{7BA4814E-A4A1-4707-B92B-7935C96EF285}"/>
    <dgm:cxn modelId="{DD6D5444-1EB3-4D4A-8213-FD4AF25A28D9}" type="presOf" srcId="{DABC3299-50D6-4467-AB3B-F7C11EBB0187}" destId="{5C1EA5AC-F29A-42EF-9A72-A55086EAE9B9}" srcOrd="0" destOrd="0" presId="urn:microsoft.com/office/officeart/2005/8/layout/pList2"/>
    <dgm:cxn modelId="{D8C45072-B20E-4881-87AB-E2B5F0F79580}" type="presOf" srcId="{E1FE6330-38CB-45B1-8BE7-BD36B40B9B44}" destId="{75D2DE67-3F18-4E97-A672-A98E55E58EDC}" srcOrd="0" destOrd="0" presId="urn:microsoft.com/office/officeart/2005/8/layout/pList2"/>
    <dgm:cxn modelId="{102A9A54-DB20-4769-BD78-BA8615F88D90}" srcId="{ADF62E89-F225-4E9C-93FA-3984E0500A28}" destId="{62D09579-D323-4FCC-A421-239DCE76EA2C}" srcOrd="2" destOrd="0" parTransId="{7F5A3006-5B5E-4B4D-A41C-FBF104D1D04A}" sibTransId="{DABC3299-50D6-4467-AB3B-F7C11EBB0187}"/>
    <dgm:cxn modelId="{8939395A-63E2-415B-98DF-24A7A8EC826A}" type="presOf" srcId="{29E00ABB-BFCA-4E4C-A457-CF2C2EA198CA}" destId="{728AF469-3B43-48C1-8D72-54BD042770E5}" srcOrd="0" destOrd="0" presId="urn:microsoft.com/office/officeart/2005/8/layout/pList2"/>
    <dgm:cxn modelId="{7AC19D7E-F2FF-40A8-A533-68A21783618B}" type="presOf" srcId="{62D09579-D323-4FCC-A421-239DCE76EA2C}" destId="{89F19396-03B6-4AD8-A112-D06FCA54D73C}" srcOrd="0" destOrd="0" presId="urn:microsoft.com/office/officeart/2005/8/layout/pList2"/>
    <dgm:cxn modelId="{0C92DB80-5D9B-44A9-A380-7580D1B344ED}" srcId="{ADF62E89-F225-4E9C-93FA-3984E0500A28}" destId="{E1FE6330-38CB-45B1-8BE7-BD36B40B9B44}" srcOrd="3" destOrd="0" parTransId="{571E5929-DE39-4FE0-B74A-615CA3848920}" sibTransId="{5A4B3FEC-07B2-434A-AEAB-25CB6810AA9F}"/>
    <dgm:cxn modelId="{3D3925AE-689F-4C5A-ADC0-A580DF3970BA}" type="presOf" srcId="{ADF62E89-F225-4E9C-93FA-3984E0500A28}" destId="{F7440204-76AC-463F-A2DC-139FED4036B2}" srcOrd="0" destOrd="0" presId="urn:microsoft.com/office/officeart/2005/8/layout/pList2"/>
    <dgm:cxn modelId="{039DFCCD-BF57-4902-9715-48E5AE1414C4}" srcId="{ADF62E89-F225-4E9C-93FA-3984E0500A28}" destId="{CCD0AB4B-25B5-44B9-B2F0-CA428D5B405D}" srcOrd="1" destOrd="0" parTransId="{F71208FE-0E09-4B77-AF88-AD6FE05097FE}" sibTransId="{6C181286-4C1D-4D47-8BF2-A3367A97FA39}"/>
    <dgm:cxn modelId="{EA7BBBE9-D62D-44AA-A20C-DFAAA6CAA6E8}" type="presOf" srcId="{CCD0AB4B-25B5-44B9-B2F0-CA428D5B405D}" destId="{252D1A65-B4D6-42C4-BFBF-37608DE4932E}" srcOrd="0" destOrd="0" presId="urn:microsoft.com/office/officeart/2005/8/layout/pList2"/>
    <dgm:cxn modelId="{5679CBEC-43DF-47B1-8347-E52E17DB5D15}" type="presOf" srcId="{6C181286-4C1D-4D47-8BF2-A3367A97FA39}" destId="{B98416C3-8950-4243-B46F-E832ED90FC61}" srcOrd="0" destOrd="0" presId="urn:microsoft.com/office/officeart/2005/8/layout/pList2"/>
    <dgm:cxn modelId="{D6CC92F2-EEBE-43BA-BB1A-984F61E2B7C0}" type="presOf" srcId="{7BA4814E-A4A1-4707-B92B-7935C96EF285}" destId="{4CA98E5D-ADED-47D0-A42D-5C038F8F7B4F}" srcOrd="0" destOrd="0" presId="urn:microsoft.com/office/officeart/2005/8/layout/pList2"/>
    <dgm:cxn modelId="{42ABB499-1A1D-450D-91C6-39A8D023026F}" type="presParOf" srcId="{F7440204-76AC-463F-A2DC-139FED4036B2}" destId="{4024125C-C32F-4880-8CE6-A71CF7CE89AC}" srcOrd="0" destOrd="0" presId="urn:microsoft.com/office/officeart/2005/8/layout/pList2"/>
    <dgm:cxn modelId="{24475E10-6E38-4C10-8A58-D8468A9C5924}" type="presParOf" srcId="{F7440204-76AC-463F-A2DC-139FED4036B2}" destId="{2066C583-97C1-4148-B4BF-848A8A73AF86}" srcOrd="1" destOrd="0" presId="urn:microsoft.com/office/officeart/2005/8/layout/pList2"/>
    <dgm:cxn modelId="{708A313E-1877-4198-8B24-6818996540BF}" type="presParOf" srcId="{2066C583-97C1-4148-B4BF-848A8A73AF86}" destId="{8F014A13-AD32-4D8A-9D32-38DAD1E1B1C0}" srcOrd="0" destOrd="0" presId="urn:microsoft.com/office/officeart/2005/8/layout/pList2"/>
    <dgm:cxn modelId="{9B9BDB2B-5023-41B8-B630-80CF3B87562D}" type="presParOf" srcId="{8F014A13-AD32-4D8A-9D32-38DAD1E1B1C0}" destId="{728AF469-3B43-48C1-8D72-54BD042770E5}" srcOrd="0" destOrd="0" presId="urn:microsoft.com/office/officeart/2005/8/layout/pList2"/>
    <dgm:cxn modelId="{056398F0-CC8B-41B7-A339-64A68503C580}" type="presParOf" srcId="{8F014A13-AD32-4D8A-9D32-38DAD1E1B1C0}" destId="{6D2838A6-0780-4E45-81F3-EF253EFAC066}" srcOrd="1" destOrd="0" presId="urn:microsoft.com/office/officeart/2005/8/layout/pList2"/>
    <dgm:cxn modelId="{950DA50D-CD08-4B20-9C5F-B6665E4C4625}" type="presParOf" srcId="{8F014A13-AD32-4D8A-9D32-38DAD1E1B1C0}" destId="{8519DBCA-9BF5-4E27-8589-FB68C6424F88}" srcOrd="2" destOrd="0" presId="urn:microsoft.com/office/officeart/2005/8/layout/pList2"/>
    <dgm:cxn modelId="{EF024DDE-7955-4C76-818F-669E4425E09A}" type="presParOf" srcId="{2066C583-97C1-4148-B4BF-848A8A73AF86}" destId="{4CA98E5D-ADED-47D0-A42D-5C038F8F7B4F}" srcOrd="1" destOrd="0" presId="urn:microsoft.com/office/officeart/2005/8/layout/pList2"/>
    <dgm:cxn modelId="{40D12788-E8CA-4086-9217-AF7FD0998F35}" type="presParOf" srcId="{2066C583-97C1-4148-B4BF-848A8A73AF86}" destId="{5E53FD78-AF3C-4A13-8F4B-2DCBF8177F7B}" srcOrd="2" destOrd="0" presId="urn:microsoft.com/office/officeart/2005/8/layout/pList2"/>
    <dgm:cxn modelId="{E41AA5D3-9071-4EAF-AD4C-E5588CAA73B5}" type="presParOf" srcId="{5E53FD78-AF3C-4A13-8F4B-2DCBF8177F7B}" destId="{252D1A65-B4D6-42C4-BFBF-37608DE4932E}" srcOrd="0" destOrd="0" presId="urn:microsoft.com/office/officeart/2005/8/layout/pList2"/>
    <dgm:cxn modelId="{E5BD786F-E1DE-422F-AA6C-9A3AC4930E96}" type="presParOf" srcId="{5E53FD78-AF3C-4A13-8F4B-2DCBF8177F7B}" destId="{FB1D5A37-60D6-43B6-896A-4E6C55FFB794}" srcOrd="1" destOrd="0" presId="urn:microsoft.com/office/officeart/2005/8/layout/pList2"/>
    <dgm:cxn modelId="{1F90B50E-1844-491C-A9FD-464C79468190}" type="presParOf" srcId="{5E53FD78-AF3C-4A13-8F4B-2DCBF8177F7B}" destId="{364948B2-3A3C-44DC-8F51-600823D5C90B}" srcOrd="2" destOrd="0" presId="urn:microsoft.com/office/officeart/2005/8/layout/pList2"/>
    <dgm:cxn modelId="{69686188-D2A7-4BD9-9122-7BA1125A1D4E}" type="presParOf" srcId="{2066C583-97C1-4148-B4BF-848A8A73AF86}" destId="{B98416C3-8950-4243-B46F-E832ED90FC61}" srcOrd="3" destOrd="0" presId="urn:microsoft.com/office/officeart/2005/8/layout/pList2"/>
    <dgm:cxn modelId="{1290CA08-555D-4836-B7FA-4B4F62B42ACC}" type="presParOf" srcId="{2066C583-97C1-4148-B4BF-848A8A73AF86}" destId="{B1B2443F-E07D-464E-AD07-DFAD43B4BA89}" srcOrd="4" destOrd="0" presId="urn:microsoft.com/office/officeart/2005/8/layout/pList2"/>
    <dgm:cxn modelId="{F657E779-1EFD-4CA3-B2BE-5421849F20EA}" type="presParOf" srcId="{B1B2443F-E07D-464E-AD07-DFAD43B4BA89}" destId="{89F19396-03B6-4AD8-A112-D06FCA54D73C}" srcOrd="0" destOrd="0" presId="urn:microsoft.com/office/officeart/2005/8/layout/pList2"/>
    <dgm:cxn modelId="{DFE3379F-C2B8-4AE8-84C8-BA6930AFF847}" type="presParOf" srcId="{B1B2443F-E07D-464E-AD07-DFAD43B4BA89}" destId="{E8D834CD-AD86-4352-93FD-C1C5880F7B37}" srcOrd="1" destOrd="0" presId="urn:microsoft.com/office/officeart/2005/8/layout/pList2"/>
    <dgm:cxn modelId="{7A6EF450-8A12-4403-B766-C2AF1326C283}" type="presParOf" srcId="{B1B2443F-E07D-464E-AD07-DFAD43B4BA89}" destId="{7BE8C144-CE86-438F-9B79-8C68745ABD49}" srcOrd="2" destOrd="0" presId="urn:microsoft.com/office/officeart/2005/8/layout/pList2"/>
    <dgm:cxn modelId="{F3B51440-DA5C-4E11-8DEF-19A6984E3598}" type="presParOf" srcId="{2066C583-97C1-4148-B4BF-848A8A73AF86}" destId="{5C1EA5AC-F29A-42EF-9A72-A55086EAE9B9}" srcOrd="5" destOrd="0" presId="urn:microsoft.com/office/officeart/2005/8/layout/pList2"/>
    <dgm:cxn modelId="{B5942519-176D-43FD-890D-9FF45812DD25}" type="presParOf" srcId="{2066C583-97C1-4148-B4BF-848A8A73AF86}" destId="{99172FD7-FAF5-4681-8AEF-8EE9B0A71E2D}" srcOrd="6" destOrd="0" presId="urn:microsoft.com/office/officeart/2005/8/layout/pList2"/>
    <dgm:cxn modelId="{19B9FFC7-DAC2-4493-9926-A2E7E397DBB9}" type="presParOf" srcId="{99172FD7-FAF5-4681-8AEF-8EE9B0A71E2D}" destId="{75D2DE67-3F18-4E97-A672-A98E55E58EDC}" srcOrd="0" destOrd="0" presId="urn:microsoft.com/office/officeart/2005/8/layout/pList2"/>
    <dgm:cxn modelId="{9BA0310A-36E6-4793-8310-321978110D40}" type="presParOf" srcId="{99172FD7-FAF5-4681-8AEF-8EE9B0A71E2D}" destId="{976CDE7F-D6E6-42C5-AA0C-8E4433526B6F}" srcOrd="1" destOrd="0" presId="urn:microsoft.com/office/officeart/2005/8/layout/pList2"/>
    <dgm:cxn modelId="{2B19F0DC-36E7-4AE6-9407-C514C68AF9B3}" type="presParOf" srcId="{99172FD7-FAF5-4681-8AEF-8EE9B0A71E2D}" destId="{05A4A43F-2927-4F40-A39D-0041C8CC766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AC0E3-B1E4-41EC-BBFA-F4F0DF186D3C}">
      <dsp:nvSpPr>
        <dsp:cNvPr id="0" name=""/>
        <dsp:cNvSpPr/>
      </dsp:nvSpPr>
      <dsp:spPr>
        <a:xfrm>
          <a:off x="0" y="1122760"/>
          <a:ext cx="6337904" cy="101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LS Wagon Medium"/>
            </a:rPr>
            <a:t>Передается здоровому человеку от больного при кашле, чихании, разговоре</a:t>
          </a:r>
        </a:p>
      </dsp:txBody>
      <dsp:txXfrm>
        <a:off x="49347" y="1172107"/>
        <a:ext cx="6239210" cy="912186"/>
      </dsp:txXfrm>
    </dsp:sp>
    <dsp:sp modelId="{5DEB19C5-2201-4F84-ABFF-62A53C22E443}">
      <dsp:nvSpPr>
        <dsp:cNvPr id="0" name=""/>
        <dsp:cNvSpPr/>
      </dsp:nvSpPr>
      <dsp:spPr>
        <a:xfrm>
          <a:off x="0" y="2336887"/>
          <a:ext cx="6337904" cy="101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LS Wagon Medium"/>
            </a:rPr>
            <a:t>Может поражать любой орган, но чаще - легкие</a:t>
          </a:r>
        </a:p>
      </dsp:txBody>
      <dsp:txXfrm>
        <a:off x="49347" y="2386234"/>
        <a:ext cx="6239210" cy="912186"/>
      </dsp:txXfrm>
    </dsp:sp>
    <dsp:sp modelId="{E85C73EE-C707-4947-9657-6D23ACA12A0B}">
      <dsp:nvSpPr>
        <dsp:cNvPr id="0" name=""/>
        <dsp:cNvSpPr/>
      </dsp:nvSpPr>
      <dsp:spPr>
        <a:xfrm>
          <a:off x="0" y="3507368"/>
          <a:ext cx="6337904" cy="101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LS Wagon Medium"/>
            </a:rPr>
            <a:t>Проявления: повышение температуры, боль в груди, снижение аппетита, ночная потливость, слабость,  утомляемость, похудение, кашель более 2 недель, одышка</a:t>
          </a:r>
        </a:p>
      </dsp:txBody>
      <dsp:txXfrm>
        <a:off x="49347" y="3556715"/>
        <a:ext cx="6239210" cy="912186"/>
      </dsp:txXfrm>
    </dsp:sp>
    <dsp:sp modelId="{5E508485-6980-44D2-BA67-7A2A93B0FE7F}">
      <dsp:nvSpPr>
        <dsp:cNvPr id="0" name=""/>
        <dsp:cNvSpPr/>
      </dsp:nvSpPr>
      <dsp:spPr>
        <a:xfrm>
          <a:off x="0" y="0"/>
          <a:ext cx="6337904" cy="101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Это хроническое инфекционное заболевание, которое вызывается палочкой Коха</a:t>
          </a:r>
        </a:p>
      </dsp:txBody>
      <dsp:txXfrm>
        <a:off x="49347" y="49347"/>
        <a:ext cx="6239210" cy="91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AC0E3-B1E4-41EC-BBFA-F4F0DF186D3C}">
      <dsp:nvSpPr>
        <dsp:cNvPr id="0" name=""/>
        <dsp:cNvSpPr/>
      </dsp:nvSpPr>
      <dsp:spPr>
        <a:xfrm>
          <a:off x="0" y="1122760"/>
          <a:ext cx="6337904" cy="101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LS Wagon Medium"/>
            </a:rPr>
            <a:t>Один больной активной формой туберкулеза за год может заразить до 10-15 человек! </a:t>
          </a:r>
        </a:p>
      </dsp:txBody>
      <dsp:txXfrm>
        <a:off x="49347" y="1172107"/>
        <a:ext cx="6239210" cy="912186"/>
      </dsp:txXfrm>
    </dsp:sp>
    <dsp:sp modelId="{5DEB19C5-2201-4F84-ABFF-62A53C22E443}">
      <dsp:nvSpPr>
        <dsp:cNvPr id="0" name=""/>
        <dsp:cNvSpPr/>
      </dsp:nvSpPr>
      <dsp:spPr>
        <a:xfrm>
          <a:off x="0" y="2336887"/>
          <a:ext cx="6337904" cy="101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LS Wagon Medium"/>
            </a:rPr>
            <a:t>В настоящее время болеют взрослые и дети из благополучных детей с хорошим доходом</a:t>
          </a:r>
        </a:p>
      </dsp:txBody>
      <dsp:txXfrm>
        <a:off x="49347" y="2386234"/>
        <a:ext cx="6239210" cy="912186"/>
      </dsp:txXfrm>
    </dsp:sp>
    <dsp:sp modelId="{E85C73EE-C707-4947-9657-6D23ACA12A0B}">
      <dsp:nvSpPr>
        <dsp:cNvPr id="0" name=""/>
        <dsp:cNvSpPr/>
      </dsp:nvSpPr>
      <dsp:spPr>
        <a:xfrm>
          <a:off x="0" y="3507368"/>
          <a:ext cx="6337904" cy="101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LS Wagon Medium"/>
            </a:rPr>
            <a:t>Инфицирование не обязательно приводит к развитию заболевания!</a:t>
          </a:r>
        </a:p>
      </dsp:txBody>
      <dsp:txXfrm>
        <a:off x="49347" y="3556715"/>
        <a:ext cx="6239210" cy="912186"/>
      </dsp:txXfrm>
    </dsp:sp>
    <dsp:sp modelId="{5E508485-6980-44D2-BA67-7A2A93B0FE7F}">
      <dsp:nvSpPr>
        <dsp:cNvPr id="0" name=""/>
        <dsp:cNvSpPr/>
      </dsp:nvSpPr>
      <dsp:spPr>
        <a:xfrm>
          <a:off x="0" y="0"/>
          <a:ext cx="6337904" cy="101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Возбудитель (палочка Коха) очень устойчив во внешней среде</a:t>
          </a:r>
        </a:p>
      </dsp:txBody>
      <dsp:txXfrm>
        <a:off x="49347" y="49347"/>
        <a:ext cx="6239210" cy="91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EDB9E-B07B-4469-AAAC-9598DFEA1C61}">
      <dsp:nvSpPr>
        <dsp:cNvPr id="0" name=""/>
        <dsp:cNvSpPr/>
      </dsp:nvSpPr>
      <dsp:spPr>
        <a:xfrm>
          <a:off x="0" y="0"/>
          <a:ext cx="7312890" cy="20441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D43E7-1AAA-4223-99EE-42CBF50D7B92}">
      <dsp:nvSpPr>
        <dsp:cNvPr id="0" name=""/>
        <dsp:cNvSpPr/>
      </dsp:nvSpPr>
      <dsp:spPr>
        <a:xfrm>
          <a:off x="222187" y="272550"/>
          <a:ext cx="2101170" cy="14990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D1686-D2D0-46AE-82F3-C19B43069403}">
      <dsp:nvSpPr>
        <dsp:cNvPr id="0" name=""/>
        <dsp:cNvSpPr/>
      </dsp:nvSpPr>
      <dsp:spPr>
        <a:xfrm rot="10800000">
          <a:off x="222187" y="2044130"/>
          <a:ext cx="2101170" cy="24983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Прививки! Вакцинация БЦЖ в роддоме на 3-7 день и в 7 лет</a:t>
          </a:r>
        </a:p>
      </dsp:txBody>
      <dsp:txXfrm rot="10800000">
        <a:off x="286805" y="2044130"/>
        <a:ext cx="1971934" cy="2433763"/>
      </dsp:txXfrm>
    </dsp:sp>
    <dsp:sp modelId="{CEFD0972-2F72-4AFD-BB29-C09D9D623F79}">
      <dsp:nvSpPr>
        <dsp:cNvPr id="0" name=""/>
        <dsp:cNvSpPr/>
      </dsp:nvSpPr>
      <dsp:spPr>
        <a:xfrm>
          <a:off x="2605859" y="272550"/>
          <a:ext cx="2101170" cy="14990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2B8A3-38BC-4F97-8612-88B127037F3E}">
      <dsp:nvSpPr>
        <dsp:cNvPr id="0" name=""/>
        <dsp:cNvSpPr/>
      </dsp:nvSpPr>
      <dsp:spPr>
        <a:xfrm rot="10800000">
          <a:off x="2533474" y="2044130"/>
          <a:ext cx="2245941" cy="24983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Здоровый образ жизни: рациональное питание, занятия спортом, отказ от вредных привычек</a:t>
          </a:r>
        </a:p>
      </dsp:txBody>
      <dsp:txXfrm rot="10800000">
        <a:off x="2602544" y="2044130"/>
        <a:ext cx="2107801" cy="2429311"/>
      </dsp:txXfrm>
    </dsp:sp>
    <dsp:sp modelId="{AAEF4B6A-4668-43B4-AE7B-853C88E7A1F2}">
      <dsp:nvSpPr>
        <dsp:cNvPr id="0" name=""/>
        <dsp:cNvSpPr/>
      </dsp:nvSpPr>
      <dsp:spPr>
        <a:xfrm>
          <a:off x="4989532" y="272550"/>
          <a:ext cx="2101170" cy="14990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EFEA0-0903-4ECE-88C2-2CF9E707C749}">
      <dsp:nvSpPr>
        <dsp:cNvPr id="0" name=""/>
        <dsp:cNvSpPr/>
      </dsp:nvSpPr>
      <dsp:spPr>
        <a:xfrm rot="10800000">
          <a:off x="4989532" y="2044130"/>
          <a:ext cx="2101170" cy="24983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Избегать контакта с больными</a:t>
          </a:r>
        </a:p>
      </dsp:txBody>
      <dsp:txXfrm rot="10800000">
        <a:off x="5054150" y="2044130"/>
        <a:ext cx="1971934" cy="2433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D3893-8359-4A5E-ACBF-6FF0EDA92FA5}">
      <dsp:nvSpPr>
        <dsp:cNvPr id="0" name=""/>
        <dsp:cNvSpPr/>
      </dsp:nvSpPr>
      <dsp:spPr>
        <a:xfrm>
          <a:off x="0" y="21039"/>
          <a:ext cx="4987155" cy="106704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Дети:</a:t>
          </a:r>
        </a:p>
      </dsp:txBody>
      <dsp:txXfrm>
        <a:off x="52089" y="73128"/>
        <a:ext cx="4882977" cy="962862"/>
      </dsp:txXfrm>
    </dsp:sp>
    <dsp:sp modelId="{ADAF312C-406F-40E0-8290-8FA6521DD7ED}">
      <dsp:nvSpPr>
        <dsp:cNvPr id="0" name=""/>
        <dsp:cNvSpPr/>
      </dsp:nvSpPr>
      <dsp:spPr>
        <a:xfrm>
          <a:off x="0" y="1088080"/>
          <a:ext cx="4987155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4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Реакция Ману или </a:t>
          </a:r>
          <a:r>
            <a:rPr lang="ru-RU" sz="1800" kern="1200" dirty="0" err="1"/>
            <a:t>Диаскинтест</a:t>
          </a:r>
          <a:r>
            <a:rPr lang="ru-RU" sz="1800" kern="1200" dirty="0"/>
            <a:t> – ежегодно!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kern="1200" dirty="0"/>
        </a:p>
      </dsp:txBody>
      <dsp:txXfrm>
        <a:off x="0" y="1088080"/>
        <a:ext cx="4987155" cy="943920"/>
      </dsp:txXfrm>
    </dsp:sp>
    <dsp:sp modelId="{8F0DAF8B-6CE5-4F09-9B48-4FD0847DC0F7}">
      <dsp:nvSpPr>
        <dsp:cNvPr id="0" name=""/>
        <dsp:cNvSpPr/>
      </dsp:nvSpPr>
      <dsp:spPr>
        <a:xfrm>
          <a:off x="0" y="2032000"/>
          <a:ext cx="4987155" cy="106704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Взрослые и дети с 15 лет:</a:t>
          </a:r>
        </a:p>
      </dsp:txBody>
      <dsp:txXfrm>
        <a:off x="52089" y="2084089"/>
        <a:ext cx="4882977" cy="962862"/>
      </dsp:txXfrm>
    </dsp:sp>
    <dsp:sp modelId="{A8016AA0-9018-4ECA-836D-A720DC75BB4F}">
      <dsp:nvSpPr>
        <dsp:cNvPr id="0" name=""/>
        <dsp:cNvSpPr/>
      </dsp:nvSpPr>
      <dsp:spPr>
        <a:xfrm>
          <a:off x="0" y="3099040"/>
          <a:ext cx="4987155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4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Флюорография – ежегодно!</a:t>
          </a:r>
        </a:p>
      </dsp:txBody>
      <dsp:txXfrm>
        <a:off x="0" y="3099040"/>
        <a:ext cx="4987155" cy="943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4125C-C32F-4880-8CE6-A71CF7CE89AC}">
      <dsp:nvSpPr>
        <dsp:cNvPr id="0" name=""/>
        <dsp:cNvSpPr/>
      </dsp:nvSpPr>
      <dsp:spPr>
        <a:xfrm>
          <a:off x="0" y="29241"/>
          <a:ext cx="7402016" cy="2073830"/>
        </a:xfrm>
        <a:prstGeom prst="roundRect">
          <a:avLst>
            <a:gd name="adj" fmla="val 10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9DBCA-9BF5-4E27-8589-FB68C6424F88}">
      <dsp:nvSpPr>
        <dsp:cNvPr id="0" name=""/>
        <dsp:cNvSpPr/>
      </dsp:nvSpPr>
      <dsp:spPr>
        <a:xfrm>
          <a:off x="224098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l="-37000" r="-3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AF469-3B43-48C1-8D72-54BD042770E5}">
      <dsp:nvSpPr>
        <dsp:cNvPr id="0" name=""/>
        <dsp:cNvSpPr/>
      </dsp:nvSpPr>
      <dsp:spPr>
        <a:xfrm rot="10800000">
          <a:off x="224098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/>
              </a:solidFill>
              <a:latin typeface="ALS Wagon Medium"/>
              <a:ea typeface="+mn-ea"/>
              <a:cs typeface="+mn-cs"/>
            </a:rPr>
            <a:t>Дети и взрослые с низким иммунитетом </a:t>
          </a:r>
        </a:p>
      </dsp:txBody>
      <dsp:txXfrm rot="10800000">
        <a:off x="273831" y="2073830"/>
        <a:ext cx="1517701" cy="2484948"/>
      </dsp:txXfrm>
    </dsp:sp>
    <dsp:sp modelId="{364948B2-3A3C-44DC-8F51-600823D5C90B}">
      <dsp:nvSpPr>
        <dsp:cNvPr id="0" name=""/>
        <dsp:cNvSpPr/>
      </dsp:nvSpPr>
      <dsp:spPr>
        <a:xfrm>
          <a:off x="2002982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l="-33000" r="-3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D1A65-B4D6-42C4-BFBF-37608DE4932E}">
      <dsp:nvSpPr>
        <dsp:cNvPr id="0" name=""/>
        <dsp:cNvSpPr/>
      </dsp:nvSpPr>
      <dsp:spPr>
        <a:xfrm rot="10800000">
          <a:off x="2002982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Пожилые люди и маленькие дети</a:t>
          </a:r>
        </a:p>
      </dsp:txBody>
      <dsp:txXfrm rot="10800000">
        <a:off x="2052715" y="2073830"/>
        <a:ext cx="1517701" cy="2484948"/>
      </dsp:txXfrm>
    </dsp:sp>
    <dsp:sp modelId="{7BE8C144-CE86-438F-9B79-8C68745ABD49}">
      <dsp:nvSpPr>
        <dsp:cNvPr id="0" name=""/>
        <dsp:cNvSpPr/>
      </dsp:nvSpPr>
      <dsp:spPr>
        <a:xfrm>
          <a:off x="3781866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13000" r="-1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19396-03B6-4AD8-A112-D06FCA54D73C}">
      <dsp:nvSpPr>
        <dsp:cNvPr id="0" name=""/>
        <dsp:cNvSpPr/>
      </dsp:nvSpPr>
      <dsp:spPr>
        <a:xfrm rot="10800000">
          <a:off x="3781866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Дети и взрослые с хроническими заболеваниями, особенно легких</a:t>
          </a:r>
        </a:p>
      </dsp:txBody>
      <dsp:txXfrm rot="10800000">
        <a:off x="3831599" y="2073830"/>
        <a:ext cx="1517701" cy="2484948"/>
      </dsp:txXfrm>
    </dsp:sp>
    <dsp:sp modelId="{05A4A43F-2927-4F40-A39D-0041C8CC766A}">
      <dsp:nvSpPr>
        <dsp:cNvPr id="0" name=""/>
        <dsp:cNvSpPr/>
      </dsp:nvSpPr>
      <dsp:spPr>
        <a:xfrm>
          <a:off x="5560750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/>
          <a:srcRect/>
          <a:stretch>
            <a:fillRect l="-18000" r="-1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2DE67-3F18-4E97-A672-A98E55E58EDC}">
      <dsp:nvSpPr>
        <dsp:cNvPr id="0" name=""/>
        <dsp:cNvSpPr/>
      </dsp:nvSpPr>
      <dsp:spPr>
        <a:xfrm rot="10800000">
          <a:off x="5560750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Дети и взрослые из близкого окружения (семья)</a:t>
          </a:r>
        </a:p>
      </dsp:txBody>
      <dsp:txXfrm rot="10800000">
        <a:off x="5610483" y="2073830"/>
        <a:ext cx="1517701" cy="248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E6E6-C382-4698-B87F-9B01001F131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814DD-EF9F-42C5-A029-BF29785E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4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AFC0-AF9D-48EB-8683-63EE8E0537D7}" type="datetime1">
              <a:rPr lang="ru-RU" smtClean="0"/>
              <a:t>11.03.2021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63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4E564-1B8D-4DE3-BFDD-9640DB425109}" type="datetime1">
              <a:rPr lang="ru-RU" smtClean="0"/>
              <a:t>11.03.2021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66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0CEE-B6CC-4CC9-93ED-F96CC3BD0D0D}" type="datetime1">
              <a:rPr lang="ru-RU" smtClean="0"/>
              <a:t>11.03.2021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77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745E6-E921-4934-A07D-0230EFD9C517}" type="datetime1">
              <a:rPr lang="ru-RU" smtClean="0"/>
              <a:t>11.03.2021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524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240F-19C4-4D2C-B874-A516128B6605}" type="datetime1">
              <a:rPr lang="ru-RU" smtClean="0"/>
              <a:t>11.03.2021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02FD-3499-45E3-9027-BE7C8A3819DF}" type="datetime1">
              <a:rPr lang="ru-RU" smtClean="0"/>
              <a:t>11.03.2021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1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3579-C86A-48F7-87F6-79D73543262E}" type="datetime1">
              <a:rPr lang="ru-RU" smtClean="0"/>
              <a:t>11.03.2021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0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01BE-1F99-4D38-ABA6-ACCB49D95AF3}" type="datetime1">
              <a:rPr lang="ru-RU" smtClean="0"/>
              <a:t>11.03.2021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02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1642044"/>
            <a:ext cx="7735824" cy="237088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Профилактика туберкулеза у детей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434840"/>
            <a:ext cx="7507224" cy="1316736"/>
          </a:xfrm>
        </p:spPr>
        <p:txBody>
          <a:bodyPr/>
          <a:lstStyle/>
          <a:p>
            <a:pPr algn="ctr">
              <a:lnSpc>
                <a:spcPts val="2160"/>
              </a:lnSpc>
            </a:pPr>
            <a:br>
              <a:rPr lang="ru-RU" sz="1800" dirty="0"/>
            </a:br>
            <a:r>
              <a:rPr lang="ru-RU" sz="1800" dirty="0"/>
              <a:t> ГБУЗ ПК «Центр общественного здоровья </a:t>
            </a:r>
          </a:p>
          <a:p>
            <a:pPr algn="ctr">
              <a:lnSpc>
                <a:spcPts val="2160"/>
              </a:lnSpc>
            </a:pPr>
            <a:r>
              <a:rPr lang="ru-RU" sz="1800" dirty="0"/>
              <a:t>и медицинской профилактики»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409214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1968E-E3C2-4E3C-9195-EC580E0C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Вакцинация против туберкулеза входит в национальный календарь профилактических прививок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605283-FAFF-4717-B7AD-3A8ADFE3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10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календарь прививокQ.JPG">
            <a:extLst>
              <a:ext uri="{FF2B5EF4-FFF2-40B4-BE49-F238E27FC236}">
                <a16:creationId xmlns:a16="http://schemas.microsoft.com/office/drawing/2014/main" id="{2D86390D-85C0-43E2-8251-D625D256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84713"/>
            <a:ext cx="4716016" cy="48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Администратор\Рабочий стол\важно.JPG">
            <a:extLst>
              <a:ext uri="{FF2B5EF4-FFF2-40B4-BE49-F238E27FC236}">
                <a16:creationId xmlns:a16="http://schemas.microsoft.com/office/drawing/2014/main" id="{E55F2E26-A124-4EBE-86E9-44EB01D16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33721"/>
            <a:ext cx="171480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5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6F9D5A-CDC9-4C03-8E8E-B9A53AC7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0-02-04-318c84536a133e89174399fc5febcbf3fc4bd0378a4adcba33a27124d9866e2f_full.JPG">
            <a:extLst>
              <a:ext uri="{FF2B5EF4-FFF2-40B4-BE49-F238E27FC236}">
                <a16:creationId xmlns:a16="http://schemas.microsoft.com/office/drawing/2014/main" id="{F96DB377-0AE5-4C74-93F9-5B28D8AA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340205"/>
            <a:ext cx="74168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3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C75CE-71DA-412C-A354-09682300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туберкулез?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FB4900-55D7-402F-8692-EBBB2181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Объект 27">
            <a:extLst>
              <a:ext uri="{FF2B5EF4-FFF2-40B4-BE49-F238E27FC236}">
                <a16:creationId xmlns:a16="http://schemas.microsoft.com/office/drawing/2014/main" id="{F0A6F761-CCD4-4BF7-A9E6-A413AB8400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838913"/>
              </p:ext>
            </p:extLst>
          </p:nvPr>
        </p:nvGraphicFramePr>
        <p:xfrm>
          <a:off x="466344" y="1196752"/>
          <a:ext cx="6337904" cy="451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Администратор\Рабочий стол\туберкулез.JPG">
            <a:extLst>
              <a:ext uri="{FF2B5EF4-FFF2-40B4-BE49-F238E27FC236}">
                <a16:creationId xmlns:a16="http://schemas.microsoft.com/office/drawing/2014/main" id="{6BCB0936-5141-4647-8118-6D5B2B96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16" y="1196752"/>
            <a:ext cx="2115621" cy="15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ергей\Desktop\палочка коха.jpg">
            <a:extLst>
              <a:ext uri="{FF2B5EF4-FFF2-40B4-BE49-F238E27FC236}">
                <a16:creationId xmlns:a16="http://schemas.microsoft.com/office/drawing/2014/main" id="{A20A5F06-3396-4AF0-8D84-6A34E4EB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8556" y="3149632"/>
            <a:ext cx="2115621" cy="146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99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0279C-94CF-4051-88AE-5AF404BE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его особенности?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933D03C-E623-4AA9-8A5D-C1DA81CE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4" name="Объект 27">
            <a:extLst>
              <a:ext uri="{FF2B5EF4-FFF2-40B4-BE49-F238E27FC236}">
                <a16:creationId xmlns:a16="http://schemas.microsoft.com/office/drawing/2014/main" id="{86D95176-0423-4386-AFF9-2A258389A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185263"/>
              </p:ext>
            </p:extLst>
          </p:nvPr>
        </p:nvGraphicFramePr>
        <p:xfrm>
          <a:off x="466344" y="1196752"/>
          <a:ext cx="6337904" cy="451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Сергей\Desktop\kaslaet-chelovek.png">
            <a:extLst>
              <a:ext uri="{FF2B5EF4-FFF2-40B4-BE49-F238E27FC236}">
                <a16:creationId xmlns:a16="http://schemas.microsoft.com/office/drawing/2014/main" id="{1B170781-2E5D-4958-97DF-C239F06B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2075" y="1215048"/>
            <a:ext cx="1929287" cy="1622723"/>
          </a:xfrm>
          <a:prstGeom prst="rect">
            <a:avLst/>
          </a:prstGeom>
          <a:noFill/>
        </p:spPr>
      </p:pic>
      <p:pic>
        <p:nvPicPr>
          <p:cNvPr id="6" name="Picture 3" descr="C:\Users\Сергей\Desktop\много детей.png">
            <a:extLst>
              <a:ext uri="{FF2B5EF4-FFF2-40B4-BE49-F238E27FC236}">
                <a16:creationId xmlns:a16="http://schemas.microsoft.com/office/drawing/2014/main" id="{44D2CC5C-E13F-443F-B6B7-540FF44D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1622" y="3471376"/>
            <a:ext cx="2013363" cy="1097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3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4857E-23FB-4657-AA75-7CBD54A3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важно чтобы не заболеть?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7E6F0A1-F3B3-41AE-8258-4E50C825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D3FBB38-98E4-43E3-994E-041F7126A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397909"/>
              </p:ext>
            </p:extLst>
          </p:nvPr>
        </p:nvGraphicFramePr>
        <p:xfrm>
          <a:off x="899592" y="1052736"/>
          <a:ext cx="7312890" cy="454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61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A6A48-FB7B-41A7-ADE5-40708F65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Ранняя диагностика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FE1E2E-D88F-4E89-AFFF-F8CF5B50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811355F-7449-4B48-875E-9A7DE6B99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764481"/>
              </p:ext>
            </p:extLst>
          </p:nvPr>
        </p:nvGraphicFramePr>
        <p:xfrm>
          <a:off x="323528" y="1124744"/>
          <a:ext cx="49871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5" descr="C:\Users\Сергей\Desktop\Proba_Mantu_3.jpg">
            <a:extLst>
              <a:ext uri="{FF2B5EF4-FFF2-40B4-BE49-F238E27FC236}">
                <a16:creationId xmlns:a16="http://schemas.microsoft.com/office/drawing/2014/main" id="{757EE045-CC6D-4B13-9A0E-0FFA6076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4326" y="1150320"/>
            <a:ext cx="2272050" cy="1342575"/>
          </a:xfrm>
          <a:prstGeom prst="rect">
            <a:avLst/>
          </a:prstGeom>
          <a:noFill/>
        </p:spPr>
      </p:pic>
      <p:pic>
        <p:nvPicPr>
          <p:cNvPr id="10" name="Picture 6" descr="C:\Users\Сергей\Desktop\фг.jpg">
            <a:extLst>
              <a:ext uri="{FF2B5EF4-FFF2-40B4-BE49-F238E27FC236}">
                <a16:creationId xmlns:a16="http://schemas.microsoft.com/office/drawing/2014/main" id="{40BA816E-1512-4AA6-B1E9-6520F767A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583" y="3113252"/>
            <a:ext cx="2500690" cy="1500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10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3F272-7439-4613-8CDF-0AB2A699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опасность для непривитого ребенка?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669268B-7718-4CF1-BDEE-34383F6A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4" name="Picture 2" descr="C:\Users\Сергей\Desktop\школьник.jpg">
            <a:extLst>
              <a:ext uri="{FF2B5EF4-FFF2-40B4-BE49-F238E27FC236}">
                <a16:creationId xmlns:a16="http://schemas.microsoft.com/office/drawing/2014/main" id="{8EC88603-864C-4070-BA4B-B4D785B9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5025"/>
            <a:ext cx="1728192" cy="1944216"/>
          </a:xfrm>
          <a:prstGeom prst="rect">
            <a:avLst/>
          </a:prstGeom>
          <a:noFill/>
        </p:spPr>
      </p:pic>
      <p:pic>
        <p:nvPicPr>
          <p:cNvPr id="5" name="Picture 4" descr="C:\Users\Сергей\Desktop\много детей школьников.jpg">
            <a:extLst>
              <a:ext uri="{FF2B5EF4-FFF2-40B4-BE49-F238E27FC236}">
                <a16:creationId xmlns:a16="http://schemas.microsoft.com/office/drawing/2014/main" id="{EE0AE949-DD30-4BC4-8C93-F1BBE02F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100" y="3415118"/>
            <a:ext cx="3575894" cy="2564904"/>
          </a:xfrm>
          <a:prstGeom prst="rect">
            <a:avLst/>
          </a:prstGeom>
          <a:noFill/>
        </p:spPr>
      </p:pic>
      <p:pic>
        <p:nvPicPr>
          <p:cNvPr id="6" name="Picture 3" descr="C:\Users\Сергей\Desktop\школьник кашляет.jpg">
            <a:extLst>
              <a:ext uri="{FF2B5EF4-FFF2-40B4-BE49-F238E27FC236}">
                <a16:creationId xmlns:a16="http://schemas.microsoft.com/office/drawing/2014/main" id="{8659A2C6-AFA8-4072-A922-521BDB08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978" y="3963798"/>
            <a:ext cx="1224136" cy="2016224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DA383B-2B33-424E-B90B-62FB2BDFBD36}"/>
              </a:ext>
            </a:extLst>
          </p:cNvPr>
          <p:cNvSpPr/>
          <p:nvPr/>
        </p:nvSpPr>
        <p:spPr>
          <a:xfrm>
            <a:off x="5788927" y="1025196"/>
            <a:ext cx="2160240" cy="158417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Times New Roman" pitchFamily="18" charset="0"/>
              </a:rPr>
              <a:t>Является источником болезни для других детей!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D13DFC-E315-48C3-AF39-BF026B7B1758}"/>
              </a:ext>
            </a:extLst>
          </p:cNvPr>
          <p:cNvSpPr/>
          <p:nvPr/>
        </p:nvSpPr>
        <p:spPr>
          <a:xfrm>
            <a:off x="401380" y="3011697"/>
            <a:ext cx="3240360" cy="86409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Times New Roman" pitchFamily="18" charset="0"/>
              </a:rPr>
              <a:t>Рискует заболеть сам!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652C6DE-03EE-4614-B783-23BFF59C7513}"/>
              </a:ext>
            </a:extLst>
          </p:cNvPr>
          <p:cNvSpPr/>
          <p:nvPr/>
        </p:nvSpPr>
        <p:spPr>
          <a:xfrm>
            <a:off x="4802876" y="1532508"/>
            <a:ext cx="978408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5B05309-7F8C-424A-9B53-853FBE231CBD}"/>
              </a:ext>
            </a:extLst>
          </p:cNvPr>
          <p:cNvSpPr/>
          <p:nvPr/>
        </p:nvSpPr>
        <p:spPr>
          <a:xfrm>
            <a:off x="6637808" y="2608827"/>
            <a:ext cx="484632" cy="86409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A6262BDE-C921-402E-9DBD-5D665F2828F2}"/>
              </a:ext>
            </a:extLst>
          </p:cNvPr>
          <p:cNvSpPr/>
          <p:nvPr/>
        </p:nvSpPr>
        <p:spPr>
          <a:xfrm>
            <a:off x="1853953" y="1983892"/>
            <a:ext cx="484632" cy="9398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E4A39B4C-5163-4568-ADD3-C6C4E8B1FC9F}"/>
              </a:ext>
            </a:extLst>
          </p:cNvPr>
          <p:cNvSpPr/>
          <p:nvPr/>
        </p:nvSpPr>
        <p:spPr>
          <a:xfrm>
            <a:off x="2218160" y="1499260"/>
            <a:ext cx="1728192" cy="484632"/>
          </a:xfrm>
          <a:prstGeom prst="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63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856F4-15EB-4440-A119-ED1D2528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опасность если не проходить ежегодную </a:t>
            </a:r>
            <a:r>
              <a:rPr lang="ru-RU" dirty="0" err="1"/>
              <a:t>туберкулинодиагностику</a:t>
            </a:r>
            <a:r>
              <a:rPr lang="ru-RU" dirty="0"/>
              <a:t>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05E2786-9794-419F-AFB9-87781126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8</a:t>
            </a:fld>
            <a:endParaRPr lang="ru-RU"/>
          </a:p>
        </p:txBody>
      </p:sp>
      <p:pic>
        <p:nvPicPr>
          <p:cNvPr id="4" name="Picture 2" descr="C:\Users\Сергей\Desktop\школьник.jpg">
            <a:extLst>
              <a:ext uri="{FF2B5EF4-FFF2-40B4-BE49-F238E27FC236}">
                <a16:creationId xmlns:a16="http://schemas.microsoft.com/office/drawing/2014/main" id="{25236796-4F1A-4C61-B501-67FBC5FE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45738"/>
            <a:ext cx="1100233" cy="1283605"/>
          </a:xfrm>
          <a:prstGeom prst="rect">
            <a:avLst/>
          </a:prstGeom>
          <a:noFill/>
        </p:spPr>
      </p:pic>
      <p:sp>
        <p:nvSpPr>
          <p:cNvPr id="5" name="Стрелка вниз 9">
            <a:extLst>
              <a:ext uri="{FF2B5EF4-FFF2-40B4-BE49-F238E27FC236}">
                <a16:creationId xmlns:a16="http://schemas.microsoft.com/office/drawing/2014/main" id="{23570E48-30ED-4C2F-A8F9-D20A4E9FD279}"/>
              </a:ext>
            </a:extLst>
          </p:cNvPr>
          <p:cNvSpPr/>
          <p:nvPr/>
        </p:nvSpPr>
        <p:spPr>
          <a:xfrm>
            <a:off x="1547664" y="2531726"/>
            <a:ext cx="438227" cy="430016"/>
          </a:xfrm>
          <a:prstGeom prst="downArrow">
            <a:avLst/>
          </a:prstGeom>
          <a:solidFill>
            <a:schemeClr val="accent5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923C52-F3DC-4DDD-B62C-15927512D97C}"/>
              </a:ext>
            </a:extLst>
          </p:cNvPr>
          <p:cNvSpPr/>
          <p:nvPr/>
        </p:nvSpPr>
        <p:spPr>
          <a:xfrm>
            <a:off x="272460" y="2955442"/>
            <a:ext cx="3240360" cy="86409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знает о своей болезни!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07BCBD-FDFB-430A-A6AF-CBEFDCCEAD1C}"/>
              </a:ext>
            </a:extLst>
          </p:cNvPr>
          <p:cNvSpPr/>
          <p:nvPr/>
        </p:nvSpPr>
        <p:spPr>
          <a:xfrm>
            <a:off x="253413" y="3994911"/>
            <a:ext cx="3238467" cy="576064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лечится!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D2990B-BEF5-4F1F-9813-94E69C58401E}"/>
              </a:ext>
            </a:extLst>
          </p:cNvPr>
          <p:cNvSpPr/>
          <p:nvPr/>
        </p:nvSpPr>
        <p:spPr>
          <a:xfrm>
            <a:off x="220734" y="4704838"/>
            <a:ext cx="3238467" cy="576064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Тяжелое течение болезни!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531707-E904-4660-9E64-959CB3AE629F}"/>
              </a:ext>
            </a:extLst>
          </p:cNvPr>
          <p:cNvSpPr/>
          <p:nvPr/>
        </p:nvSpPr>
        <p:spPr>
          <a:xfrm>
            <a:off x="253413" y="5422470"/>
            <a:ext cx="3238467" cy="576064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Осложненные формы!</a:t>
            </a:r>
          </a:p>
        </p:txBody>
      </p:sp>
      <p:sp>
        <p:nvSpPr>
          <p:cNvPr id="10" name="Стрелка вправо 8">
            <a:extLst>
              <a:ext uri="{FF2B5EF4-FFF2-40B4-BE49-F238E27FC236}">
                <a16:creationId xmlns:a16="http://schemas.microsoft.com/office/drawing/2014/main" id="{31B8BB34-7E4C-430B-8851-466677C85CA4}"/>
              </a:ext>
            </a:extLst>
          </p:cNvPr>
          <p:cNvSpPr/>
          <p:nvPr/>
        </p:nvSpPr>
        <p:spPr>
          <a:xfrm>
            <a:off x="3593592" y="1854697"/>
            <a:ext cx="978408" cy="484632"/>
          </a:xfrm>
          <a:prstGeom prst="rightArrow">
            <a:avLst/>
          </a:prstGeom>
          <a:solidFill>
            <a:schemeClr val="accent5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60630BA-AA60-497F-876B-8F954F6638A2}"/>
              </a:ext>
            </a:extLst>
          </p:cNvPr>
          <p:cNvSpPr/>
          <p:nvPr/>
        </p:nvSpPr>
        <p:spPr>
          <a:xfrm>
            <a:off x="4679100" y="1412776"/>
            <a:ext cx="2160240" cy="158417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Является источником болезни для других детей!</a:t>
            </a:r>
          </a:p>
        </p:txBody>
      </p:sp>
      <p:sp>
        <p:nvSpPr>
          <p:cNvPr id="12" name="Стрелка вниз 14">
            <a:extLst>
              <a:ext uri="{FF2B5EF4-FFF2-40B4-BE49-F238E27FC236}">
                <a16:creationId xmlns:a16="http://schemas.microsoft.com/office/drawing/2014/main" id="{62B6292D-33F0-4474-94B7-CF902E7B6307}"/>
              </a:ext>
            </a:extLst>
          </p:cNvPr>
          <p:cNvSpPr/>
          <p:nvPr/>
        </p:nvSpPr>
        <p:spPr>
          <a:xfrm>
            <a:off x="5496224" y="3088191"/>
            <a:ext cx="484632" cy="489204"/>
          </a:xfrm>
          <a:prstGeom prst="downArrow">
            <a:avLst/>
          </a:prstGeom>
          <a:solidFill>
            <a:schemeClr val="accent5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 descr="C:\Users\Сергей\Desktop\много детей школьников.jpg">
            <a:extLst>
              <a:ext uri="{FF2B5EF4-FFF2-40B4-BE49-F238E27FC236}">
                <a16:creationId xmlns:a16="http://schemas.microsoft.com/office/drawing/2014/main" id="{7F658CB4-860A-4450-BF2D-D3101B69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3575894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90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334A9-6410-4515-9CF0-8FCC1B76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в группе риска?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0F6A73-9BA3-49F8-A4C8-2DDD4756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3BA51C4-9C8D-4C56-B921-CF4D17D75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452336"/>
              </p:ext>
            </p:extLst>
          </p:nvPr>
        </p:nvGraphicFramePr>
        <p:xfrm>
          <a:off x="870992" y="980728"/>
          <a:ext cx="74020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99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293</Words>
  <Application>Microsoft Office PowerPoint</Application>
  <PresentationFormat>Экран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ALS Wagon</vt:lpstr>
      <vt:lpstr>ALS Wagon Medium</vt:lpstr>
      <vt:lpstr>Arial</vt:lpstr>
      <vt:lpstr>Calibri</vt:lpstr>
      <vt:lpstr>Times New Roman</vt:lpstr>
      <vt:lpstr>Office Theme</vt:lpstr>
      <vt:lpstr>Профилактика туберкулеза у детей </vt:lpstr>
      <vt:lpstr>Презентация PowerPoint</vt:lpstr>
      <vt:lpstr>Что такое туберкулез?</vt:lpstr>
      <vt:lpstr>В чем его особенности?</vt:lpstr>
      <vt:lpstr>Что важно чтобы не заболеть?</vt:lpstr>
      <vt:lpstr>Ранняя диагностика</vt:lpstr>
      <vt:lpstr>В чем опасность для непривитого ребенка?</vt:lpstr>
      <vt:lpstr>В чем опасность если не проходить ежегодную туберкулинодиагностику?</vt:lpstr>
      <vt:lpstr>Кто в группе риска?</vt:lpstr>
      <vt:lpstr>Вакцинация против туберкулеза входит в национальный календарь профилактических прививок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17</cp:revision>
  <dcterms:created xsi:type="dcterms:W3CDTF">2019-04-12T10:20:16Z</dcterms:created>
  <dcterms:modified xsi:type="dcterms:W3CDTF">2021-03-11T07:28:13Z</dcterms:modified>
</cp:coreProperties>
</file>