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7" r:id="rId9"/>
    <p:sldId id="262" r:id="rId10"/>
    <p:sldId id="270" r:id="rId11"/>
    <p:sldId id="271" r:id="rId12"/>
    <p:sldId id="272" r:id="rId13"/>
    <p:sldId id="263" r:id="rId14"/>
    <p:sldId id="264" r:id="rId15"/>
    <p:sldId id="265" r:id="rId16"/>
    <p:sldId id="274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6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634BB-9AD8-45E1-BB27-40B8A6BB90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076051-F9AE-4A1F-863B-B29B10F47AD9}">
      <dgm:prSet phldrT="[Текст]"/>
      <dgm:spPr/>
      <dgm:t>
        <a:bodyPr/>
        <a:lstStyle/>
        <a:p>
          <a:r>
            <a:rPr lang="ru-RU" dirty="0" smtClean="0"/>
            <a:t>Признаки системы права</a:t>
          </a:r>
          <a:endParaRPr lang="ru-RU" dirty="0"/>
        </a:p>
      </dgm:t>
    </dgm:pt>
    <dgm:pt modelId="{557F5D8F-78A4-4643-A943-0F2AE4C8BF23}" type="parTrans" cxnId="{9CF3C7CE-B894-4697-8A55-50622886C466}">
      <dgm:prSet/>
      <dgm:spPr/>
      <dgm:t>
        <a:bodyPr/>
        <a:lstStyle/>
        <a:p>
          <a:endParaRPr lang="ru-RU"/>
        </a:p>
      </dgm:t>
    </dgm:pt>
    <dgm:pt modelId="{A0747550-27E1-4367-9EE2-8784C181A146}" type="sibTrans" cxnId="{9CF3C7CE-B894-4697-8A55-50622886C466}">
      <dgm:prSet/>
      <dgm:spPr/>
      <dgm:t>
        <a:bodyPr/>
        <a:lstStyle/>
        <a:p>
          <a:endParaRPr lang="ru-RU"/>
        </a:p>
      </dgm:t>
    </dgm:pt>
    <dgm:pt modelId="{CE661728-DA80-4841-A3D6-AAE403ABD38C}">
      <dgm:prSet phldrT="[Текст]" custT="1"/>
      <dgm:spPr/>
      <dgm:t>
        <a:bodyPr/>
        <a:lstStyle/>
        <a:p>
          <a:r>
            <a:rPr lang="ru-RU" sz="2400" dirty="0" err="1" smtClean="0">
              <a:latin typeface="Georgia" pitchFamily="18" charset="0"/>
            </a:rPr>
            <a:t>Единствие</a:t>
          </a:r>
          <a:endParaRPr lang="ru-RU" sz="2400" dirty="0">
            <a:latin typeface="Georgia" pitchFamily="18" charset="0"/>
          </a:endParaRPr>
        </a:p>
      </dgm:t>
    </dgm:pt>
    <dgm:pt modelId="{B19F48EB-1BF6-4CCE-B214-40A205F87FAA}" type="parTrans" cxnId="{36AAA8BA-3EAC-4525-AA97-E6A20579A287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BF35124C-3A9C-495D-9CBA-39A286E9A982}" type="sibTrans" cxnId="{36AAA8BA-3EAC-4525-AA97-E6A20579A287}">
      <dgm:prSet/>
      <dgm:spPr/>
      <dgm:t>
        <a:bodyPr/>
        <a:lstStyle/>
        <a:p>
          <a:endParaRPr lang="ru-RU"/>
        </a:p>
      </dgm:t>
    </dgm:pt>
    <dgm:pt modelId="{A6818A76-04DE-43A3-8E95-7134619BDDA0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Различие</a:t>
          </a:r>
          <a:endParaRPr lang="ru-RU" sz="2400" dirty="0">
            <a:latin typeface="Georgia" pitchFamily="18" charset="0"/>
          </a:endParaRPr>
        </a:p>
      </dgm:t>
    </dgm:pt>
    <dgm:pt modelId="{D395ED13-3373-4FFC-BE88-CA822A091F26}" type="parTrans" cxnId="{F6E8CD0A-0390-4232-8559-0BA18959E1AC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2A90A42B-0D0D-4E16-85EC-1F6900E52F26}" type="sibTrans" cxnId="{F6E8CD0A-0390-4232-8559-0BA18959E1AC}">
      <dgm:prSet/>
      <dgm:spPr/>
      <dgm:t>
        <a:bodyPr/>
        <a:lstStyle/>
        <a:p>
          <a:endParaRPr lang="ru-RU"/>
        </a:p>
      </dgm:t>
    </dgm:pt>
    <dgm:pt modelId="{E13F94C9-DDE7-4E52-AD0B-137EC6435583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Взаимодействие</a:t>
          </a:r>
          <a:endParaRPr lang="ru-RU" sz="2400" dirty="0">
            <a:latin typeface="Georgia" pitchFamily="18" charset="0"/>
          </a:endParaRPr>
        </a:p>
      </dgm:t>
    </dgm:pt>
    <dgm:pt modelId="{C0D0142C-5AA8-4A7D-AC6F-DF67F45224CE}" type="parTrans" cxnId="{84BFAD12-7F06-431A-9A2B-BF42052CD01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700A3036-2226-447E-ACFD-8B5FD21D76C3}" type="sibTrans" cxnId="{84BFAD12-7F06-431A-9A2B-BF42052CD01A}">
      <dgm:prSet/>
      <dgm:spPr/>
      <dgm:t>
        <a:bodyPr/>
        <a:lstStyle/>
        <a:p>
          <a:endParaRPr lang="ru-RU"/>
        </a:p>
      </dgm:t>
    </dgm:pt>
    <dgm:pt modelId="{6918DC48-D911-4F78-A895-4780A0E78A61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Материальная обусловленность</a:t>
          </a:r>
          <a:endParaRPr lang="ru-RU" sz="2400" dirty="0">
            <a:latin typeface="Georgia" pitchFamily="18" charset="0"/>
          </a:endParaRPr>
        </a:p>
      </dgm:t>
    </dgm:pt>
    <dgm:pt modelId="{A0EB86ED-8F6F-4E62-9867-C148AE23390D}" type="parTrans" cxnId="{CEF0B196-2BD6-41A9-BF88-22D5FB1F1293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435DF8BD-A208-4CA0-B2E1-2EB4D38C2CE1}" type="sibTrans" cxnId="{CEF0B196-2BD6-41A9-BF88-22D5FB1F1293}">
      <dgm:prSet/>
      <dgm:spPr/>
      <dgm:t>
        <a:bodyPr/>
        <a:lstStyle/>
        <a:p>
          <a:endParaRPr lang="ru-RU"/>
        </a:p>
      </dgm:t>
    </dgm:pt>
    <dgm:pt modelId="{08C8C953-FDEB-400E-9E2E-32EF8A95B853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Объективность</a:t>
          </a:r>
          <a:endParaRPr lang="ru-RU" sz="2400" dirty="0">
            <a:latin typeface="Georgia" pitchFamily="18" charset="0"/>
          </a:endParaRPr>
        </a:p>
      </dgm:t>
    </dgm:pt>
    <dgm:pt modelId="{E252F0C7-59AE-422E-8F76-B0248E8A47B9}" type="parTrans" cxnId="{6B955A8A-F127-4F0A-AAE2-D3DFFA1E33A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57BDBA9F-0CE8-4CF4-8F91-8C825339C29F}" type="sibTrans" cxnId="{6B955A8A-F127-4F0A-AAE2-D3DFFA1E33A5}">
      <dgm:prSet/>
      <dgm:spPr/>
      <dgm:t>
        <a:bodyPr/>
        <a:lstStyle/>
        <a:p>
          <a:endParaRPr lang="ru-RU"/>
        </a:p>
      </dgm:t>
    </dgm:pt>
    <dgm:pt modelId="{B0565C52-D5F4-4791-BBAC-4068C02CCEE3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Согласованность</a:t>
          </a:r>
          <a:endParaRPr lang="ru-RU" sz="2400" dirty="0">
            <a:latin typeface="Georgia" pitchFamily="18" charset="0"/>
          </a:endParaRPr>
        </a:p>
      </dgm:t>
    </dgm:pt>
    <dgm:pt modelId="{FE8B7ED8-F79C-4FD9-ADFD-8D2419A5386C}" type="parTrans" cxnId="{6EA43469-D871-4249-A226-792700D1049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063DCDF6-C80E-42A0-B725-DF8D6FDE33C7}" type="sibTrans" cxnId="{6EA43469-D871-4249-A226-792700D1049A}">
      <dgm:prSet/>
      <dgm:spPr/>
      <dgm:t>
        <a:bodyPr/>
        <a:lstStyle/>
        <a:p>
          <a:endParaRPr lang="ru-RU"/>
        </a:p>
      </dgm:t>
    </dgm:pt>
    <dgm:pt modelId="{31E32BD8-8012-41D5-A3A0-9EA8DBB9800D}">
      <dgm:prSet phldrT="[Текст]" custT="1"/>
      <dgm:spPr/>
      <dgm:t>
        <a:bodyPr/>
        <a:lstStyle/>
        <a:p>
          <a:r>
            <a:rPr lang="ru-RU" sz="2400" dirty="0" smtClean="0">
              <a:latin typeface="Georgia" pitchFamily="18" charset="0"/>
            </a:rPr>
            <a:t>Способность к делению</a:t>
          </a:r>
          <a:endParaRPr lang="ru-RU" sz="2400" dirty="0">
            <a:latin typeface="Georgia" pitchFamily="18" charset="0"/>
          </a:endParaRPr>
        </a:p>
      </dgm:t>
    </dgm:pt>
    <dgm:pt modelId="{713D80B0-B382-4EFF-8754-30ACBE1B0DC4}" type="parTrans" cxnId="{E239F76C-DAE6-4AF6-9A38-3B96B4DA341B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A2DBFC16-210C-4083-A6E7-F87E4A0A9A45}" type="sibTrans" cxnId="{E239F76C-DAE6-4AF6-9A38-3B96B4DA341B}">
      <dgm:prSet/>
      <dgm:spPr/>
      <dgm:t>
        <a:bodyPr/>
        <a:lstStyle/>
        <a:p>
          <a:endParaRPr lang="ru-RU"/>
        </a:p>
      </dgm:t>
    </dgm:pt>
    <dgm:pt modelId="{5BDFF26D-B5EE-427A-9916-6348299659ED}" type="pres">
      <dgm:prSet presAssocID="{D36634BB-9AD8-45E1-BB27-40B8A6BB90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61DAE-0BCD-42B0-BC36-B49AA0779F2F}" type="pres">
      <dgm:prSet presAssocID="{D3076051-F9AE-4A1F-863B-B29B10F47AD9}" presName="centerShape" presStyleLbl="node0" presStyleIdx="0" presStyleCnt="1"/>
      <dgm:spPr/>
      <dgm:t>
        <a:bodyPr/>
        <a:lstStyle/>
        <a:p>
          <a:endParaRPr lang="ru-RU"/>
        </a:p>
      </dgm:t>
    </dgm:pt>
    <dgm:pt modelId="{91F0DA57-C2A1-4D38-AA96-B17A8AF6B68E}" type="pres">
      <dgm:prSet presAssocID="{B19F48EB-1BF6-4CCE-B214-40A205F87FAA}" presName="parTrans" presStyleLbl="bgSibTrans2D1" presStyleIdx="0" presStyleCnt="7" custAng="10933966" custScaleX="61091" custLinFactNeighborX="25463" custLinFactNeighborY="1662"/>
      <dgm:spPr/>
      <dgm:t>
        <a:bodyPr/>
        <a:lstStyle/>
        <a:p>
          <a:endParaRPr lang="ru-RU"/>
        </a:p>
      </dgm:t>
    </dgm:pt>
    <dgm:pt modelId="{EB0CF5FA-0E92-4A03-B0A6-9F44424E2290}" type="pres">
      <dgm:prSet presAssocID="{CE661728-DA80-4841-A3D6-AAE403ABD38C}" presName="node" presStyleLbl="node1" presStyleIdx="0" presStyleCnt="7" custScaleX="124833" custRadScaleRad="94317" custRadScaleInc="-8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22B9D-3560-4D6C-86B6-E22B887C55E3}" type="pres">
      <dgm:prSet presAssocID="{D395ED13-3373-4FFC-BE88-CA822A091F26}" presName="parTrans" presStyleLbl="bgSibTrans2D1" presStyleIdx="1" presStyleCnt="7" custAng="10922861" custScaleX="64115" custLinFactNeighborX="22678" custLinFactNeighborY="14424"/>
      <dgm:spPr/>
      <dgm:t>
        <a:bodyPr/>
        <a:lstStyle/>
        <a:p>
          <a:endParaRPr lang="ru-RU"/>
        </a:p>
      </dgm:t>
    </dgm:pt>
    <dgm:pt modelId="{2C66CFD9-4B45-470C-92B9-1B1D9EA98687}" type="pres">
      <dgm:prSet presAssocID="{A6818A76-04DE-43A3-8E95-7134619BDDA0}" presName="node" presStyleLbl="node1" presStyleIdx="1" presStyleCnt="7" custScaleX="119222" custRadScaleRad="107942" custRadScaleInc="-1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B2D2E-176F-4536-9E6D-86E182569D26}" type="pres">
      <dgm:prSet presAssocID="{C0D0142C-5AA8-4A7D-AC6F-DF67F45224CE}" presName="parTrans" presStyleLbl="bgSibTrans2D1" presStyleIdx="2" presStyleCnt="7" custAng="10356776" custScaleX="44751" custLinFactNeighborX="-29113" custLinFactNeighborY="38488"/>
      <dgm:spPr/>
      <dgm:t>
        <a:bodyPr/>
        <a:lstStyle/>
        <a:p>
          <a:endParaRPr lang="ru-RU"/>
        </a:p>
      </dgm:t>
    </dgm:pt>
    <dgm:pt modelId="{FD602C12-A5A9-4435-BBD8-F74F0C9E5691}" type="pres">
      <dgm:prSet presAssocID="{E13F94C9-DDE7-4E52-AD0B-137EC6435583}" presName="node" presStyleLbl="node1" presStyleIdx="2" presStyleCnt="7" custScaleX="161642" custScaleY="77485" custRadScaleRad="93469" custRadScaleInc="388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C0C69-604B-4CB8-8F9C-A8A8B913AED8}" type="pres">
      <dgm:prSet presAssocID="{E252F0C7-59AE-422E-8F76-B0248E8A47B9}" presName="parTrans" presStyleLbl="bgSibTrans2D1" presStyleIdx="3" presStyleCnt="7" custAng="10490593" custScaleX="70350" custLinFactNeighborX="-5729" custLinFactNeighborY="55592"/>
      <dgm:spPr/>
      <dgm:t>
        <a:bodyPr/>
        <a:lstStyle/>
        <a:p>
          <a:endParaRPr lang="ru-RU"/>
        </a:p>
      </dgm:t>
    </dgm:pt>
    <dgm:pt modelId="{44E6EF1A-991E-446F-A35A-FE16BBEE106B}" type="pres">
      <dgm:prSet presAssocID="{08C8C953-FDEB-400E-9E2E-32EF8A95B853}" presName="node" presStyleLbl="node1" presStyleIdx="3" presStyleCnt="7" custScaleX="149692" custRadScaleRad="92146" custRadScaleInc="36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1E7F5-7562-4C14-AC85-51B01BA74F63}" type="pres">
      <dgm:prSet presAssocID="{FE8B7ED8-F79C-4FD9-ADFD-8D2419A5386C}" presName="parTrans" presStyleLbl="bgSibTrans2D1" presStyleIdx="4" presStyleCnt="7" custAng="10818672" custScaleX="60221" custLinFactNeighborX="-22353" custLinFactNeighborY="52180"/>
      <dgm:spPr/>
      <dgm:t>
        <a:bodyPr/>
        <a:lstStyle/>
        <a:p>
          <a:endParaRPr lang="ru-RU"/>
        </a:p>
      </dgm:t>
    </dgm:pt>
    <dgm:pt modelId="{555ABF30-8D2C-45BE-9EFA-1A43FE5CE2FD}" type="pres">
      <dgm:prSet presAssocID="{B0565C52-D5F4-4791-BBAC-4068C02CCEE3}" presName="node" presStyleLbl="node1" presStyleIdx="4" presStyleCnt="7" custScaleX="169396" custRadScaleRad="115952" custRadScaleInc="69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6E078-4D2B-40BF-9B34-F3FB35BE86B8}" type="pres">
      <dgm:prSet presAssocID="{A0EB86ED-8F6F-4E62-9867-C148AE23390D}" presName="parTrans" presStyleLbl="bgSibTrans2D1" presStyleIdx="5" presStyleCnt="7" custAng="10848897" custScaleX="76906" custLinFactNeighborX="11518" custLinFactNeighborY="52747"/>
      <dgm:spPr/>
      <dgm:t>
        <a:bodyPr/>
        <a:lstStyle/>
        <a:p>
          <a:endParaRPr lang="ru-RU"/>
        </a:p>
      </dgm:t>
    </dgm:pt>
    <dgm:pt modelId="{BA525C16-8E83-4EAE-9683-DB1D7A1F7C23}" type="pres">
      <dgm:prSet presAssocID="{6918DC48-D911-4F78-A895-4780A0E78A61}" presName="node" presStyleLbl="node1" presStyleIdx="5" presStyleCnt="7" custScaleX="179181" custRadScaleRad="107967" custRadScaleInc="-360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5BB52-8916-4B3A-B9C3-2042FBCA847D}" type="pres">
      <dgm:prSet presAssocID="{713D80B0-B382-4EFF-8754-30ACBE1B0DC4}" presName="parTrans" presStyleLbl="bgSibTrans2D1" presStyleIdx="6" presStyleCnt="7" custAng="10596189" custScaleX="62682" custLinFactNeighborX="-25009" custLinFactNeighborY="27861"/>
      <dgm:spPr/>
      <dgm:t>
        <a:bodyPr/>
        <a:lstStyle/>
        <a:p>
          <a:endParaRPr lang="ru-RU"/>
        </a:p>
      </dgm:t>
    </dgm:pt>
    <dgm:pt modelId="{2E8D0E01-5FEC-4792-A3CA-CE5BD035A45A}" type="pres">
      <dgm:prSet presAssocID="{31E32BD8-8012-41D5-A3A0-9EA8DBB9800D}" presName="node" presStyleLbl="node1" presStyleIdx="6" presStyleCnt="7" custScaleX="130586" custScaleY="113891" custRadScaleRad="94753" custRadScaleInc="23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FAD12-7F06-431A-9A2B-BF42052CD01A}" srcId="{D3076051-F9AE-4A1F-863B-B29B10F47AD9}" destId="{E13F94C9-DDE7-4E52-AD0B-137EC6435583}" srcOrd="2" destOrd="0" parTransId="{C0D0142C-5AA8-4A7D-AC6F-DF67F45224CE}" sibTransId="{700A3036-2226-447E-ACFD-8B5FD21D76C3}"/>
    <dgm:cxn modelId="{6405FBBE-815E-4675-8F34-E5885FF689E0}" type="presOf" srcId="{31E32BD8-8012-41D5-A3A0-9EA8DBB9800D}" destId="{2E8D0E01-5FEC-4792-A3CA-CE5BD035A45A}" srcOrd="0" destOrd="0" presId="urn:microsoft.com/office/officeart/2005/8/layout/radial4"/>
    <dgm:cxn modelId="{E239F76C-DAE6-4AF6-9A38-3B96B4DA341B}" srcId="{D3076051-F9AE-4A1F-863B-B29B10F47AD9}" destId="{31E32BD8-8012-41D5-A3A0-9EA8DBB9800D}" srcOrd="6" destOrd="0" parTransId="{713D80B0-B382-4EFF-8754-30ACBE1B0DC4}" sibTransId="{A2DBFC16-210C-4083-A6E7-F87E4A0A9A45}"/>
    <dgm:cxn modelId="{F6E8CD0A-0390-4232-8559-0BA18959E1AC}" srcId="{D3076051-F9AE-4A1F-863B-B29B10F47AD9}" destId="{A6818A76-04DE-43A3-8E95-7134619BDDA0}" srcOrd="1" destOrd="0" parTransId="{D395ED13-3373-4FFC-BE88-CA822A091F26}" sibTransId="{2A90A42B-0D0D-4E16-85EC-1F6900E52F26}"/>
    <dgm:cxn modelId="{9CF3C7CE-B894-4697-8A55-50622886C466}" srcId="{D36634BB-9AD8-45E1-BB27-40B8A6BB9098}" destId="{D3076051-F9AE-4A1F-863B-B29B10F47AD9}" srcOrd="0" destOrd="0" parTransId="{557F5D8F-78A4-4643-A943-0F2AE4C8BF23}" sibTransId="{A0747550-27E1-4367-9EE2-8784C181A146}"/>
    <dgm:cxn modelId="{0DBA11D7-BF9E-4A09-B0A8-2F6EB99BBDD1}" type="presOf" srcId="{A6818A76-04DE-43A3-8E95-7134619BDDA0}" destId="{2C66CFD9-4B45-470C-92B9-1B1D9EA98687}" srcOrd="0" destOrd="0" presId="urn:microsoft.com/office/officeart/2005/8/layout/radial4"/>
    <dgm:cxn modelId="{6EA43469-D871-4249-A226-792700D1049A}" srcId="{D3076051-F9AE-4A1F-863B-B29B10F47AD9}" destId="{B0565C52-D5F4-4791-BBAC-4068C02CCEE3}" srcOrd="4" destOrd="0" parTransId="{FE8B7ED8-F79C-4FD9-ADFD-8D2419A5386C}" sibTransId="{063DCDF6-C80E-42A0-B725-DF8D6FDE33C7}"/>
    <dgm:cxn modelId="{36AAA8BA-3EAC-4525-AA97-E6A20579A287}" srcId="{D3076051-F9AE-4A1F-863B-B29B10F47AD9}" destId="{CE661728-DA80-4841-A3D6-AAE403ABD38C}" srcOrd="0" destOrd="0" parTransId="{B19F48EB-1BF6-4CCE-B214-40A205F87FAA}" sibTransId="{BF35124C-3A9C-495D-9CBA-39A286E9A982}"/>
    <dgm:cxn modelId="{F6725A33-8A85-4EDE-9BFF-39694CF4464A}" type="presOf" srcId="{B0565C52-D5F4-4791-BBAC-4068C02CCEE3}" destId="{555ABF30-8D2C-45BE-9EFA-1A43FE5CE2FD}" srcOrd="0" destOrd="0" presId="urn:microsoft.com/office/officeart/2005/8/layout/radial4"/>
    <dgm:cxn modelId="{D8AE92CB-3CFC-4414-A510-EB9A1C51236C}" type="presOf" srcId="{E13F94C9-DDE7-4E52-AD0B-137EC6435583}" destId="{FD602C12-A5A9-4435-BBD8-F74F0C9E5691}" srcOrd="0" destOrd="0" presId="urn:microsoft.com/office/officeart/2005/8/layout/radial4"/>
    <dgm:cxn modelId="{117CD013-D16D-407F-807C-5010004A0B17}" type="presOf" srcId="{D3076051-F9AE-4A1F-863B-B29B10F47AD9}" destId="{A6761DAE-0BCD-42B0-BC36-B49AA0779F2F}" srcOrd="0" destOrd="0" presId="urn:microsoft.com/office/officeart/2005/8/layout/radial4"/>
    <dgm:cxn modelId="{00C690B1-0C4C-476F-94AA-3E960AC32815}" type="presOf" srcId="{713D80B0-B382-4EFF-8754-30ACBE1B0DC4}" destId="{5D45BB52-8916-4B3A-B9C3-2042FBCA847D}" srcOrd="0" destOrd="0" presId="urn:microsoft.com/office/officeart/2005/8/layout/radial4"/>
    <dgm:cxn modelId="{96F15EAB-A0A2-4AD8-8F02-E9F3A4008E3F}" type="presOf" srcId="{D36634BB-9AD8-45E1-BB27-40B8A6BB9098}" destId="{5BDFF26D-B5EE-427A-9916-6348299659ED}" srcOrd="0" destOrd="0" presId="urn:microsoft.com/office/officeart/2005/8/layout/radial4"/>
    <dgm:cxn modelId="{F7578B7A-80E7-407C-9361-D84B09B2F52B}" type="presOf" srcId="{B19F48EB-1BF6-4CCE-B214-40A205F87FAA}" destId="{91F0DA57-C2A1-4D38-AA96-B17A8AF6B68E}" srcOrd="0" destOrd="0" presId="urn:microsoft.com/office/officeart/2005/8/layout/radial4"/>
    <dgm:cxn modelId="{6B955A8A-F127-4F0A-AAE2-D3DFFA1E33A5}" srcId="{D3076051-F9AE-4A1F-863B-B29B10F47AD9}" destId="{08C8C953-FDEB-400E-9E2E-32EF8A95B853}" srcOrd="3" destOrd="0" parTransId="{E252F0C7-59AE-422E-8F76-B0248E8A47B9}" sibTransId="{57BDBA9F-0CE8-4CF4-8F91-8C825339C29F}"/>
    <dgm:cxn modelId="{0CFCF633-4EEA-4206-8A10-3E352478B876}" type="presOf" srcId="{C0D0142C-5AA8-4A7D-AC6F-DF67F45224CE}" destId="{8EFB2D2E-176F-4536-9E6D-86E182569D26}" srcOrd="0" destOrd="0" presId="urn:microsoft.com/office/officeart/2005/8/layout/radial4"/>
    <dgm:cxn modelId="{87FBA8C1-DBDF-4DB0-BF70-272CBE6BFB76}" type="presOf" srcId="{08C8C953-FDEB-400E-9E2E-32EF8A95B853}" destId="{44E6EF1A-991E-446F-A35A-FE16BBEE106B}" srcOrd="0" destOrd="0" presId="urn:microsoft.com/office/officeart/2005/8/layout/radial4"/>
    <dgm:cxn modelId="{CEF0B196-2BD6-41A9-BF88-22D5FB1F1293}" srcId="{D3076051-F9AE-4A1F-863B-B29B10F47AD9}" destId="{6918DC48-D911-4F78-A895-4780A0E78A61}" srcOrd="5" destOrd="0" parTransId="{A0EB86ED-8F6F-4E62-9867-C148AE23390D}" sibTransId="{435DF8BD-A208-4CA0-B2E1-2EB4D38C2CE1}"/>
    <dgm:cxn modelId="{9743BA4F-81FE-4AA2-9BE5-052176D6AE0C}" type="presOf" srcId="{6918DC48-D911-4F78-A895-4780A0E78A61}" destId="{BA525C16-8E83-4EAE-9683-DB1D7A1F7C23}" srcOrd="0" destOrd="0" presId="urn:microsoft.com/office/officeart/2005/8/layout/radial4"/>
    <dgm:cxn modelId="{5C03218A-7FE8-449E-BCAD-A045456F982E}" type="presOf" srcId="{FE8B7ED8-F79C-4FD9-ADFD-8D2419A5386C}" destId="{7E71E7F5-7562-4C14-AC85-51B01BA74F63}" srcOrd="0" destOrd="0" presId="urn:microsoft.com/office/officeart/2005/8/layout/radial4"/>
    <dgm:cxn modelId="{01A83287-C8DF-4A1B-AE37-CD4BF2833D67}" type="presOf" srcId="{CE661728-DA80-4841-A3D6-AAE403ABD38C}" destId="{EB0CF5FA-0E92-4A03-B0A6-9F44424E2290}" srcOrd="0" destOrd="0" presId="urn:microsoft.com/office/officeart/2005/8/layout/radial4"/>
    <dgm:cxn modelId="{6B58992C-669D-45DF-88F3-D708820596C2}" type="presOf" srcId="{E252F0C7-59AE-422E-8F76-B0248E8A47B9}" destId="{4F7C0C69-604B-4CB8-8F9C-A8A8B913AED8}" srcOrd="0" destOrd="0" presId="urn:microsoft.com/office/officeart/2005/8/layout/radial4"/>
    <dgm:cxn modelId="{6C4C782C-9251-4751-9E65-4C97DE33573F}" type="presOf" srcId="{D395ED13-3373-4FFC-BE88-CA822A091F26}" destId="{69722B9D-3560-4D6C-86B6-E22B887C55E3}" srcOrd="0" destOrd="0" presId="urn:microsoft.com/office/officeart/2005/8/layout/radial4"/>
    <dgm:cxn modelId="{5C438155-391A-4C1B-9D73-7677E2832F16}" type="presOf" srcId="{A0EB86ED-8F6F-4E62-9867-C148AE23390D}" destId="{0456E078-4D2B-40BF-9B34-F3FB35BE86B8}" srcOrd="0" destOrd="0" presId="urn:microsoft.com/office/officeart/2005/8/layout/radial4"/>
    <dgm:cxn modelId="{731FD205-D3CD-4F60-992B-0301D448539B}" type="presParOf" srcId="{5BDFF26D-B5EE-427A-9916-6348299659ED}" destId="{A6761DAE-0BCD-42B0-BC36-B49AA0779F2F}" srcOrd="0" destOrd="0" presId="urn:microsoft.com/office/officeart/2005/8/layout/radial4"/>
    <dgm:cxn modelId="{B0A91241-E0BD-4163-97AC-FA5EE10DF720}" type="presParOf" srcId="{5BDFF26D-B5EE-427A-9916-6348299659ED}" destId="{91F0DA57-C2A1-4D38-AA96-B17A8AF6B68E}" srcOrd="1" destOrd="0" presId="urn:microsoft.com/office/officeart/2005/8/layout/radial4"/>
    <dgm:cxn modelId="{FBD67BD5-658F-498F-9178-D9C968FCBF42}" type="presParOf" srcId="{5BDFF26D-B5EE-427A-9916-6348299659ED}" destId="{EB0CF5FA-0E92-4A03-B0A6-9F44424E2290}" srcOrd="2" destOrd="0" presId="urn:microsoft.com/office/officeart/2005/8/layout/radial4"/>
    <dgm:cxn modelId="{16AA8FF8-D9A7-4162-ACC7-B00CFAF91B92}" type="presParOf" srcId="{5BDFF26D-B5EE-427A-9916-6348299659ED}" destId="{69722B9D-3560-4D6C-86B6-E22B887C55E3}" srcOrd="3" destOrd="0" presId="urn:microsoft.com/office/officeart/2005/8/layout/radial4"/>
    <dgm:cxn modelId="{889B5A0B-B757-435D-8F56-624D7E39AA1B}" type="presParOf" srcId="{5BDFF26D-B5EE-427A-9916-6348299659ED}" destId="{2C66CFD9-4B45-470C-92B9-1B1D9EA98687}" srcOrd="4" destOrd="0" presId="urn:microsoft.com/office/officeart/2005/8/layout/radial4"/>
    <dgm:cxn modelId="{B96460C8-9782-44A4-BC90-9FACC6B314C3}" type="presParOf" srcId="{5BDFF26D-B5EE-427A-9916-6348299659ED}" destId="{8EFB2D2E-176F-4536-9E6D-86E182569D26}" srcOrd="5" destOrd="0" presId="urn:microsoft.com/office/officeart/2005/8/layout/radial4"/>
    <dgm:cxn modelId="{DB0344D8-07F1-4DEA-BC67-719A018E3743}" type="presParOf" srcId="{5BDFF26D-B5EE-427A-9916-6348299659ED}" destId="{FD602C12-A5A9-4435-BBD8-F74F0C9E5691}" srcOrd="6" destOrd="0" presId="urn:microsoft.com/office/officeart/2005/8/layout/radial4"/>
    <dgm:cxn modelId="{F90AE032-FB35-4D57-AA4C-FE7270DD93CA}" type="presParOf" srcId="{5BDFF26D-B5EE-427A-9916-6348299659ED}" destId="{4F7C0C69-604B-4CB8-8F9C-A8A8B913AED8}" srcOrd="7" destOrd="0" presId="urn:microsoft.com/office/officeart/2005/8/layout/radial4"/>
    <dgm:cxn modelId="{19181E83-F3FA-4348-89F5-190AF7EA534D}" type="presParOf" srcId="{5BDFF26D-B5EE-427A-9916-6348299659ED}" destId="{44E6EF1A-991E-446F-A35A-FE16BBEE106B}" srcOrd="8" destOrd="0" presId="urn:microsoft.com/office/officeart/2005/8/layout/radial4"/>
    <dgm:cxn modelId="{7F5E4E24-AB00-428F-A8EF-6A55C071B749}" type="presParOf" srcId="{5BDFF26D-B5EE-427A-9916-6348299659ED}" destId="{7E71E7F5-7562-4C14-AC85-51B01BA74F63}" srcOrd="9" destOrd="0" presId="urn:microsoft.com/office/officeart/2005/8/layout/radial4"/>
    <dgm:cxn modelId="{96E21343-2D42-4ED9-8F01-420278DBFC71}" type="presParOf" srcId="{5BDFF26D-B5EE-427A-9916-6348299659ED}" destId="{555ABF30-8D2C-45BE-9EFA-1A43FE5CE2FD}" srcOrd="10" destOrd="0" presId="urn:microsoft.com/office/officeart/2005/8/layout/radial4"/>
    <dgm:cxn modelId="{6499C9CA-2900-4731-99FA-BB2DC53BCFA5}" type="presParOf" srcId="{5BDFF26D-B5EE-427A-9916-6348299659ED}" destId="{0456E078-4D2B-40BF-9B34-F3FB35BE86B8}" srcOrd="11" destOrd="0" presId="urn:microsoft.com/office/officeart/2005/8/layout/radial4"/>
    <dgm:cxn modelId="{4955B8B7-9CF3-4B6D-B846-FA7F4E3B9404}" type="presParOf" srcId="{5BDFF26D-B5EE-427A-9916-6348299659ED}" destId="{BA525C16-8E83-4EAE-9683-DB1D7A1F7C23}" srcOrd="12" destOrd="0" presId="urn:microsoft.com/office/officeart/2005/8/layout/radial4"/>
    <dgm:cxn modelId="{A4FA6605-89BA-489F-852E-44D768301778}" type="presParOf" srcId="{5BDFF26D-B5EE-427A-9916-6348299659ED}" destId="{5D45BB52-8916-4B3A-B9C3-2042FBCA847D}" srcOrd="13" destOrd="0" presId="urn:microsoft.com/office/officeart/2005/8/layout/radial4"/>
    <dgm:cxn modelId="{DD0DA411-8D34-4036-B621-3A7CD5E28071}" type="presParOf" srcId="{5BDFF26D-B5EE-427A-9916-6348299659ED}" destId="{2E8D0E01-5FEC-4792-A3CA-CE5BD035A45A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76292-B60C-4FF6-AD05-A1BB33A295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EBE33-C747-4054-977E-A191528E38A2}">
      <dgm:prSet phldrT="[Текст]"/>
      <dgm:spPr/>
      <dgm:t>
        <a:bodyPr/>
        <a:lstStyle/>
        <a:p>
          <a:r>
            <a:rPr lang="ru-RU" b="1" dirty="0" smtClean="0"/>
            <a:t>Структура системы права</a:t>
          </a:r>
          <a:endParaRPr lang="ru-RU" b="1" dirty="0"/>
        </a:p>
      </dgm:t>
    </dgm:pt>
    <dgm:pt modelId="{AE7688BE-2370-4D1D-9AD7-9A2E243ECA28}" type="parTrans" cxnId="{DC1A8F19-65FE-4139-B643-315081B3BCBA}">
      <dgm:prSet/>
      <dgm:spPr/>
      <dgm:t>
        <a:bodyPr/>
        <a:lstStyle/>
        <a:p>
          <a:endParaRPr lang="ru-RU"/>
        </a:p>
      </dgm:t>
    </dgm:pt>
    <dgm:pt modelId="{90BF3FDE-EE31-4F06-BBEE-254F7A736DF9}" type="sibTrans" cxnId="{DC1A8F19-65FE-4139-B643-315081B3BCBA}">
      <dgm:prSet/>
      <dgm:spPr/>
      <dgm:t>
        <a:bodyPr/>
        <a:lstStyle/>
        <a:p>
          <a:endParaRPr lang="ru-RU"/>
        </a:p>
      </dgm:t>
    </dgm:pt>
    <dgm:pt modelId="{75A54241-5C05-42B0-8E1C-18C89C5ABFD0}">
      <dgm:prSet phldrT="[Текст]"/>
      <dgm:spPr/>
      <dgm:t>
        <a:bodyPr/>
        <a:lstStyle/>
        <a:p>
          <a:r>
            <a:rPr lang="ru-RU" b="1" dirty="0" smtClean="0"/>
            <a:t>Отрасли права</a:t>
          </a:r>
          <a:endParaRPr lang="ru-RU" b="1" dirty="0"/>
        </a:p>
      </dgm:t>
    </dgm:pt>
    <dgm:pt modelId="{23160811-9E13-44A3-A413-66A18520F42F}" type="parTrans" cxnId="{F908240A-DB8E-4253-96D3-A91494585DDE}">
      <dgm:prSet/>
      <dgm:spPr/>
      <dgm:t>
        <a:bodyPr/>
        <a:lstStyle/>
        <a:p>
          <a:endParaRPr lang="ru-RU"/>
        </a:p>
      </dgm:t>
    </dgm:pt>
    <dgm:pt modelId="{967CB3D1-F257-4A2D-89E3-E46B13583F5C}" type="sibTrans" cxnId="{F908240A-DB8E-4253-96D3-A91494585DDE}">
      <dgm:prSet/>
      <dgm:spPr/>
      <dgm:t>
        <a:bodyPr/>
        <a:lstStyle/>
        <a:p>
          <a:endParaRPr lang="ru-RU"/>
        </a:p>
      </dgm:t>
    </dgm:pt>
    <dgm:pt modelId="{3D6F0FE5-A6CE-4367-B832-9EB2CEB1E267}">
      <dgm:prSet phldrT="[Текст]"/>
      <dgm:spPr/>
      <dgm:t>
        <a:bodyPr/>
        <a:lstStyle/>
        <a:p>
          <a:r>
            <a:rPr lang="ru-RU" b="1" dirty="0" err="1" smtClean="0"/>
            <a:t>Подотрасли</a:t>
          </a:r>
          <a:endParaRPr lang="ru-RU" b="1" dirty="0"/>
        </a:p>
      </dgm:t>
    </dgm:pt>
    <dgm:pt modelId="{DF607B4F-818D-4C56-886C-1AA500FABA71}" type="parTrans" cxnId="{E68A99CA-32BF-49F5-BDE6-1C9D1B1581E4}">
      <dgm:prSet/>
      <dgm:spPr/>
      <dgm:t>
        <a:bodyPr/>
        <a:lstStyle/>
        <a:p>
          <a:endParaRPr lang="ru-RU"/>
        </a:p>
      </dgm:t>
    </dgm:pt>
    <dgm:pt modelId="{101A3A3E-B604-4610-A487-3168C9B3EF7D}" type="sibTrans" cxnId="{E68A99CA-32BF-49F5-BDE6-1C9D1B1581E4}">
      <dgm:prSet/>
      <dgm:spPr/>
      <dgm:t>
        <a:bodyPr/>
        <a:lstStyle/>
        <a:p>
          <a:endParaRPr lang="ru-RU"/>
        </a:p>
      </dgm:t>
    </dgm:pt>
    <dgm:pt modelId="{961B0AA8-3738-4932-8B77-4BB3AF487D9B}">
      <dgm:prSet phldrT="[Текст]"/>
      <dgm:spPr/>
      <dgm:t>
        <a:bodyPr/>
        <a:lstStyle/>
        <a:p>
          <a:r>
            <a:rPr lang="ru-RU" b="1" dirty="0" smtClean="0"/>
            <a:t>Норма права</a:t>
          </a:r>
          <a:endParaRPr lang="ru-RU" b="1" dirty="0"/>
        </a:p>
      </dgm:t>
    </dgm:pt>
    <dgm:pt modelId="{D1A499F3-D21C-453F-B865-F0E72B9FF8E1}" type="parTrans" cxnId="{C026E165-7FB5-4FA4-8C48-526BA2E0CB9A}">
      <dgm:prSet/>
      <dgm:spPr/>
      <dgm:t>
        <a:bodyPr/>
        <a:lstStyle/>
        <a:p>
          <a:endParaRPr lang="ru-RU"/>
        </a:p>
      </dgm:t>
    </dgm:pt>
    <dgm:pt modelId="{4AE51854-5FB7-4ED3-9420-F92A245671B1}" type="sibTrans" cxnId="{C026E165-7FB5-4FA4-8C48-526BA2E0CB9A}">
      <dgm:prSet/>
      <dgm:spPr/>
      <dgm:t>
        <a:bodyPr/>
        <a:lstStyle/>
        <a:p>
          <a:endParaRPr lang="ru-RU"/>
        </a:p>
      </dgm:t>
    </dgm:pt>
    <dgm:pt modelId="{1B6D8AC9-8806-4C5F-BED6-6713BC844646}">
      <dgm:prSet phldrT="[Текст]"/>
      <dgm:spPr/>
      <dgm:t>
        <a:bodyPr/>
        <a:lstStyle/>
        <a:p>
          <a:r>
            <a:rPr lang="ru-RU" b="1" dirty="0" smtClean="0"/>
            <a:t>Институт права</a:t>
          </a:r>
          <a:endParaRPr lang="ru-RU" b="1" dirty="0"/>
        </a:p>
      </dgm:t>
    </dgm:pt>
    <dgm:pt modelId="{51810A61-16CB-4023-9BB4-6FF68099EE72}" type="parTrans" cxnId="{C61D555C-82DD-4FF2-A916-952833AE28C1}">
      <dgm:prSet/>
      <dgm:spPr/>
      <dgm:t>
        <a:bodyPr/>
        <a:lstStyle/>
        <a:p>
          <a:endParaRPr lang="ru-RU"/>
        </a:p>
      </dgm:t>
    </dgm:pt>
    <dgm:pt modelId="{40E3E531-ED5A-4913-9782-187F13A5AACE}" type="sibTrans" cxnId="{C61D555C-82DD-4FF2-A916-952833AE28C1}">
      <dgm:prSet/>
      <dgm:spPr/>
      <dgm:t>
        <a:bodyPr/>
        <a:lstStyle/>
        <a:p>
          <a:endParaRPr lang="ru-RU"/>
        </a:p>
      </dgm:t>
    </dgm:pt>
    <dgm:pt modelId="{112986D5-6215-4C47-8CE6-E1339395BB99}">
      <dgm:prSet phldrT="[Текст]"/>
      <dgm:spPr/>
      <dgm:t>
        <a:bodyPr/>
        <a:lstStyle/>
        <a:p>
          <a:r>
            <a:rPr lang="ru-RU" b="1" dirty="0" err="1" smtClean="0"/>
            <a:t>Субинститут</a:t>
          </a:r>
          <a:endParaRPr lang="ru-RU" b="1" dirty="0"/>
        </a:p>
      </dgm:t>
    </dgm:pt>
    <dgm:pt modelId="{FC8839F7-C2D6-447D-BC79-F5730A12094E}" type="parTrans" cxnId="{27EFE26C-2F32-4EF3-90A8-125496777A15}">
      <dgm:prSet/>
      <dgm:spPr/>
      <dgm:t>
        <a:bodyPr/>
        <a:lstStyle/>
        <a:p>
          <a:endParaRPr lang="ru-RU"/>
        </a:p>
      </dgm:t>
    </dgm:pt>
    <dgm:pt modelId="{98FBDEAF-3493-4F89-A017-6E582BAA2E2F}" type="sibTrans" cxnId="{27EFE26C-2F32-4EF3-90A8-125496777A15}">
      <dgm:prSet/>
      <dgm:spPr/>
      <dgm:t>
        <a:bodyPr/>
        <a:lstStyle/>
        <a:p>
          <a:endParaRPr lang="ru-RU"/>
        </a:p>
      </dgm:t>
    </dgm:pt>
    <dgm:pt modelId="{C4BCC780-1114-4422-90B4-8847854D465E}" type="pres">
      <dgm:prSet presAssocID="{97176292-B60C-4FF6-AD05-A1BB33A295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4330B5-B2B3-4A01-A59F-31D203119543}" type="pres">
      <dgm:prSet presAssocID="{1D9EBE33-C747-4054-977E-A191528E38A2}" presName="hierRoot1" presStyleCnt="0"/>
      <dgm:spPr/>
    </dgm:pt>
    <dgm:pt modelId="{95DDEE20-CA16-41E7-AE52-317C30FA2F49}" type="pres">
      <dgm:prSet presAssocID="{1D9EBE33-C747-4054-977E-A191528E38A2}" presName="composite" presStyleCnt="0"/>
      <dgm:spPr/>
    </dgm:pt>
    <dgm:pt modelId="{E614B509-DB29-48E6-9EF0-8DF1A6E20734}" type="pres">
      <dgm:prSet presAssocID="{1D9EBE33-C747-4054-977E-A191528E38A2}" presName="background" presStyleLbl="node0" presStyleIdx="0" presStyleCnt="1"/>
      <dgm:spPr/>
    </dgm:pt>
    <dgm:pt modelId="{C799C99F-E2D7-4AE6-A576-55AF5246ECFF}" type="pres">
      <dgm:prSet presAssocID="{1D9EBE33-C747-4054-977E-A191528E38A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1F105C-1AD7-463F-B298-ADE2E8E881E1}" type="pres">
      <dgm:prSet presAssocID="{1D9EBE33-C747-4054-977E-A191528E38A2}" presName="hierChild2" presStyleCnt="0"/>
      <dgm:spPr/>
    </dgm:pt>
    <dgm:pt modelId="{D470BBF0-E397-4B44-A998-9A99967CA75C}" type="pres">
      <dgm:prSet presAssocID="{23160811-9E13-44A3-A413-66A18520F42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BC38A282-F03E-44DB-86D8-2634DD91202E}" type="pres">
      <dgm:prSet presAssocID="{75A54241-5C05-42B0-8E1C-18C89C5ABFD0}" presName="hierRoot2" presStyleCnt="0"/>
      <dgm:spPr/>
    </dgm:pt>
    <dgm:pt modelId="{ED220231-2C56-4869-9D31-C252D41C4A59}" type="pres">
      <dgm:prSet presAssocID="{75A54241-5C05-42B0-8E1C-18C89C5ABFD0}" presName="composite2" presStyleCnt="0"/>
      <dgm:spPr/>
    </dgm:pt>
    <dgm:pt modelId="{3B0804F1-F8C3-458E-9876-6B926913E020}" type="pres">
      <dgm:prSet presAssocID="{75A54241-5C05-42B0-8E1C-18C89C5ABFD0}" presName="background2" presStyleLbl="node2" presStyleIdx="0" presStyleCnt="3"/>
      <dgm:spPr/>
    </dgm:pt>
    <dgm:pt modelId="{BCC5702B-50A9-4936-BFC8-121AB58C0B38}" type="pres">
      <dgm:prSet presAssocID="{75A54241-5C05-42B0-8E1C-18C89C5ABFD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7BE97-9F96-4852-8257-FF5BE315AE13}" type="pres">
      <dgm:prSet presAssocID="{75A54241-5C05-42B0-8E1C-18C89C5ABFD0}" presName="hierChild3" presStyleCnt="0"/>
      <dgm:spPr/>
    </dgm:pt>
    <dgm:pt modelId="{9202178C-FB91-4F0F-B522-F56A26AE6ED7}" type="pres">
      <dgm:prSet presAssocID="{DF607B4F-818D-4C56-886C-1AA500FABA71}" presName="Name17" presStyleLbl="parChTrans1D3" presStyleIdx="0" presStyleCnt="2"/>
      <dgm:spPr/>
      <dgm:t>
        <a:bodyPr/>
        <a:lstStyle/>
        <a:p>
          <a:endParaRPr lang="ru-RU"/>
        </a:p>
      </dgm:t>
    </dgm:pt>
    <dgm:pt modelId="{5AF575F4-0275-4F56-8ADC-4F1BADB5D4A9}" type="pres">
      <dgm:prSet presAssocID="{3D6F0FE5-A6CE-4367-B832-9EB2CEB1E267}" presName="hierRoot3" presStyleCnt="0"/>
      <dgm:spPr/>
    </dgm:pt>
    <dgm:pt modelId="{4126DB82-9356-4556-9A5B-662CC89AC0E1}" type="pres">
      <dgm:prSet presAssocID="{3D6F0FE5-A6CE-4367-B832-9EB2CEB1E267}" presName="composite3" presStyleCnt="0"/>
      <dgm:spPr/>
    </dgm:pt>
    <dgm:pt modelId="{CDF99E15-49B7-4245-ADB0-1641D7D381BF}" type="pres">
      <dgm:prSet presAssocID="{3D6F0FE5-A6CE-4367-B832-9EB2CEB1E267}" presName="background3" presStyleLbl="node3" presStyleIdx="0" presStyleCnt="2"/>
      <dgm:spPr/>
    </dgm:pt>
    <dgm:pt modelId="{7EF423EA-7A34-44AB-B85A-47BF6C31B583}" type="pres">
      <dgm:prSet presAssocID="{3D6F0FE5-A6CE-4367-B832-9EB2CEB1E26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4AD9F0-6BC8-4050-B0C6-2C25A8AF911E}" type="pres">
      <dgm:prSet presAssocID="{3D6F0FE5-A6CE-4367-B832-9EB2CEB1E267}" presName="hierChild4" presStyleCnt="0"/>
      <dgm:spPr/>
    </dgm:pt>
    <dgm:pt modelId="{1EB9E8C8-C0B2-4DE6-8756-8404D9830C5D}" type="pres">
      <dgm:prSet presAssocID="{D1A499F3-D21C-453F-B865-F0E72B9FF8E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B2B84C1-C1A5-45BA-B107-E58B2A7622CF}" type="pres">
      <dgm:prSet presAssocID="{961B0AA8-3738-4932-8B77-4BB3AF487D9B}" presName="hierRoot2" presStyleCnt="0"/>
      <dgm:spPr/>
    </dgm:pt>
    <dgm:pt modelId="{90B4CF81-E42D-488D-9AB6-3EAA3A153960}" type="pres">
      <dgm:prSet presAssocID="{961B0AA8-3738-4932-8B77-4BB3AF487D9B}" presName="composite2" presStyleCnt="0"/>
      <dgm:spPr/>
    </dgm:pt>
    <dgm:pt modelId="{C049DA15-AE22-4188-9E0A-42273DAFDA30}" type="pres">
      <dgm:prSet presAssocID="{961B0AA8-3738-4932-8B77-4BB3AF487D9B}" presName="background2" presStyleLbl="node2" presStyleIdx="1" presStyleCnt="3"/>
      <dgm:spPr/>
    </dgm:pt>
    <dgm:pt modelId="{7DDEBF71-D135-4F6F-816A-9A43F742149B}" type="pres">
      <dgm:prSet presAssocID="{961B0AA8-3738-4932-8B77-4BB3AF487D9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350A20-8A80-49C8-A6FB-9886A4AC5B5D}" type="pres">
      <dgm:prSet presAssocID="{961B0AA8-3738-4932-8B77-4BB3AF487D9B}" presName="hierChild3" presStyleCnt="0"/>
      <dgm:spPr/>
    </dgm:pt>
    <dgm:pt modelId="{C95A4D08-1CB2-4A93-AA5F-C8EB0BEA25CF}" type="pres">
      <dgm:prSet presAssocID="{51810A61-16CB-4023-9BB4-6FF68099EE7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3FFA641-A696-4556-9166-3F60C71CA0BD}" type="pres">
      <dgm:prSet presAssocID="{1B6D8AC9-8806-4C5F-BED6-6713BC844646}" presName="hierRoot2" presStyleCnt="0"/>
      <dgm:spPr/>
    </dgm:pt>
    <dgm:pt modelId="{44E719ED-2A7F-48A4-BFC6-FAF697381BCD}" type="pres">
      <dgm:prSet presAssocID="{1B6D8AC9-8806-4C5F-BED6-6713BC844646}" presName="composite2" presStyleCnt="0"/>
      <dgm:spPr/>
    </dgm:pt>
    <dgm:pt modelId="{1C49D216-438F-4ABC-B91B-342859C97F69}" type="pres">
      <dgm:prSet presAssocID="{1B6D8AC9-8806-4C5F-BED6-6713BC844646}" presName="background2" presStyleLbl="node2" presStyleIdx="2" presStyleCnt="3"/>
      <dgm:spPr/>
    </dgm:pt>
    <dgm:pt modelId="{E0F9E0E3-1D75-467E-A974-2330DB9EF70E}" type="pres">
      <dgm:prSet presAssocID="{1B6D8AC9-8806-4C5F-BED6-6713BC84464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8C7C3C-0B85-43CF-997A-3F13F5F12005}" type="pres">
      <dgm:prSet presAssocID="{1B6D8AC9-8806-4C5F-BED6-6713BC844646}" presName="hierChild3" presStyleCnt="0"/>
      <dgm:spPr/>
    </dgm:pt>
    <dgm:pt modelId="{5613BBA2-61D0-4BC8-94FD-5A6CEB8262FB}" type="pres">
      <dgm:prSet presAssocID="{FC8839F7-C2D6-447D-BC79-F5730A12094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1518E6DA-B30F-4E72-8DA7-121981A09034}" type="pres">
      <dgm:prSet presAssocID="{112986D5-6215-4C47-8CE6-E1339395BB99}" presName="hierRoot3" presStyleCnt="0"/>
      <dgm:spPr/>
    </dgm:pt>
    <dgm:pt modelId="{59AC6FC0-66D5-4AD9-8B6C-45744CF81AFF}" type="pres">
      <dgm:prSet presAssocID="{112986D5-6215-4C47-8CE6-E1339395BB99}" presName="composite3" presStyleCnt="0"/>
      <dgm:spPr/>
    </dgm:pt>
    <dgm:pt modelId="{0218A361-347C-410C-BCD8-C8BE87B0D3A7}" type="pres">
      <dgm:prSet presAssocID="{112986D5-6215-4C47-8CE6-E1339395BB99}" presName="background3" presStyleLbl="node3" presStyleIdx="1" presStyleCnt="2"/>
      <dgm:spPr/>
    </dgm:pt>
    <dgm:pt modelId="{3681F40F-45C0-4560-976F-FEFB4BDC3C69}" type="pres">
      <dgm:prSet presAssocID="{112986D5-6215-4C47-8CE6-E1339395BB9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86659-FB07-4AA2-9DBC-077B52194E33}" type="pres">
      <dgm:prSet presAssocID="{112986D5-6215-4C47-8CE6-E1339395BB99}" presName="hierChild4" presStyleCnt="0"/>
      <dgm:spPr/>
    </dgm:pt>
  </dgm:ptLst>
  <dgm:cxnLst>
    <dgm:cxn modelId="{29E57680-8E90-4BE8-A632-22AE6B3FD435}" type="presOf" srcId="{961B0AA8-3738-4932-8B77-4BB3AF487D9B}" destId="{7DDEBF71-D135-4F6F-816A-9A43F742149B}" srcOrd="0" destOrd="0" presId="urn:microsoft.com/office/officeart/2005/8/layout/hierarchy1"/>
    <dgm:cxn modelId="{84A3ED5A-1E33-4582-8C2A-709E133B8B89}" type="presOf" srcId="{97176292-B60C-4FF6-AD05-A1BB33A295DC}" destId="{C4BCC780-1114-4422-90B4-8847854D465E}" srcOrd="0" destOrd="0" presId="urn:microsoft.com/office/officeart/2005/8/layout/hierarchy1"/>
    <dgm:cxn modelId="{CAD128AD-F4C6-4D1F-855B-8985C1C14B68}" type="presOf" srcId="{112986D5-6215-4C47-8CE6-E1339395BB99}" destId="{3681F40F-45C0-4560-976F-FEFB4BDC3C69}" srcOrd="0" destOrd="0" presId="urn:microsoft.com/office/officeart/2005/8/layout/hierarchy1"/>
    <dgm:cxn modelId="{E68A99CA-32BF-49F5-BDE6-1C9D1B1581E4}" srcId="{75A54241-5C05-42B0-8E1C-18C89C5ABFD0}" destId="{3D6F0FE5-A6CE-4367-B832-9EB2CEB1E267}" srcOrd="0" destOrd="0" parTransId="{DF607B4F-818D-4C56-886C-1AA500FABA71}" sibTransId="{101A3A3E-B604-4610-A487-3168C9B3EF7D}"/>
    <dgm:cxn modelId="{5BB48B34-84B8-47A5-9E90-11D0BFEB6353}" type="presOf" srcId="{3D6F0FE5-A6CE-4367-B832-9EB2CEB1E267}" destId="{7EF423EA-7A34-44AB-B85A-47BF6C31B583}" srcOrd="0" destOrd="0" presId="urn:microsoft.com/office/officeart/2005/8/layout/hierarchy1"/>
    <dgm:cxn modelId="{F908240A-DB8E-4253-96D3-A91494585DDE}" srcId="{1D9EBE33-C747-4054-977E-A191528E38A2}" destId="{75A54241-5C05-42B0-8E1C-18C89C5ABFD0}" srcOrd="0" destOrd="0" parTransId="{23160811-9E13-44A3-A413-66A18520F42F}" sibTransId="{967CB3D1-F257-4A2D-89E3-E46B13583F5C}"/>
    <dgm:cxn modelId="{405A8CE1-4D26-42DD-9CE7-9B704AB3BFCC}" type="presOf" srcId="{FC8839F7-C2D6-447D-BC79-F5730A12094E}" destId="{5613BBA2-61D0-4BC8-94FD-5A6CEB8262FB}" srcOrd="0" destOrd="0" presId="urn:microsoft.com/office/officeart/2005/8/layout/hierarchy1"/>
    <dgm:cxn modelId="{50A929FD-7A56-4B30-B49B-D13813625BF4}" type="presOf" srcId="{75A54241-5C05-42B0-8E1C-18C89C5ABFD0}" destId="{BCC5702B-50A9-4936-BFC8-121AB58C0B38}" srcOrd="0" destOrd="0" presId="urn:microsoft.com/office/officeart/2005/8/layout/hierarchy1"/>
    <dgm:cxn modelId="{C61D555C-82DD-4FF2-A916-952833AE28C1}" srcId="{1D9EBE33-C747-4054-977E-A191528E38A2}" destId="{1B6D8AC9-8806-4C5F-BED6-6713BC844646}" srcOrd="2" destOrd="0" parTransId="{51810A61-16CB-4023-9BB4-6FF68099EE72}" sibTransId="{40E3E531-ED5A-4913-9782-187F13A5AACE}"/>
    <dgm:cxn modelId="{CC15550E-7E66-4AD2-8A15-3F2B966AA591}" type="presOf" srcId="{1B6D8AC9-8806-4C5F-BED6-6713BC844646}" destId="{E0F9E0E3-1D75-467E-A974-2330DB9EF70E}" srcOrd="0" destOrd="0" presId="urn:microsoft.com/office/officeart/2005/8/layout/hierarchy1"/>
    <dgm:cxn modelId="{C026E165-7FB5-4FA4-8C48-526BA2E0CB9A}" srcId="{1D9EBE33-C747-4054-977E-A191528E38A2}" destId="{961B0AA8-3738-4932-8B77-4BB3AF487D9B}" srcOrd="1" destOrd="0" parTransId="{D1A499F3-D21C-453F-B865-F0E72B9FF8E1}" sibTransId="{4AE51854-5FB7-4ED3-9420-F92A245671B1}"/>
    <dgm:cxn modelId="{806DB0E9-0609-4BC0-B422-C6707C3F3191}" type="presOf" srcId="{D1A499F3-D21C-453F-B865-F0E72B9FF8E1}" destId="{1EB9E8C8-C0B2-4DE6-8756-8404D9830C5D}" srcOrd="0" destOrd="0" presId="urn:microsoft.com/office/officeart/2005/8/layout/hierarchy1"/>
    <dgm:cxn modelId="{655661DC-D662-4B8C-A227-58729F0BA57F}" type="presOf" srcId="{23160811-9E13-44A3-A413-66A18520F42F}" destId="{D470BBF0-E397-4B44-A998-9A99967CA75C}" srcOrd="0" destOrd="0" presId="urn:microsoft.com/office/officeart/2005/8/layout/hierarchy1"/>
    <dgm:cxn modelId="{4A4D6256-E185-4A4F-80D5-AF2E0B71392C}" type="presOf" srcId="{51810A61-16CB-4023-9BB4-6FF68099EE72}" destId="{C95A4D08-1CB2-4A93-AA5F-C8EB0BEA25CF}" srcOrd="0" destOrd="0" presId="urn:microsoft.com/office/officeart/2005/8/layout/hierarchy1"/>
    <dgm:cxn modelId="{9A65C269-9FE0-49DD-AB31-F3A556127211}" type="presOf" srcId="{1D9EBE33-C747-4054-977E-A191528E38A2}" destId="{C799C99F-E2D7-4AE6-A576-55AF5246ECFF}" srcOrd="0" destOrd="0" presId="urn:microsoft.com/office/officeart/2005/8/layout/hierarchy1"/>
    <dgm:cxn modelId="{DC1A8F19-65FE-4139-B643-315081B3BCBA}" srcId="{97176292-B60C-4FF6-AD05-A1BB33A295DC}" destId="{1D9EBE33-C747-4054-977E-A191528E38A2}" srcOrd="0" destOrd="0" parTransId="{AE7688BE-2370-4D1D-9AD7-9A2E243ECA28}" sibTransId="{90BF3FDE-EE31-4F06-BBEE-254F7A736DF9}"/>
    <dgm:cxn modelId="{27EFE26C-2F32-4EF3-90A8-125496777A15}" srcId="{1B6D8AC9-8806-4C5F-BED6-6713BC844646}" destId="{112986D5-6215-4C47-8CE6-E1339395BB99}" srcOrd="0" destOrd="0" parTransId="{FC8839F7-C2D6-447D-BC79-F5730A12094E}" sibTransId="{98FBDEAF-3493-4F89-A017-6E582BAA2E2F}"/>
    <dgm:cxn modelId="{F39CBF55-BD1F-4030-93AD-DEA0A729951D}" type="presOf" srcId="{DF607B4F-818D-4C56-886C-1AA500FABA71}" destId="{9202178C-FB91-4F0F-B522-F56A26AE6ED7}" srcOrd="0" destOrd="0" presId="urn:microsoft.com/office/officeart/2005/8/layout/hierarchy1"/>
    <dgm:cxn modelId="{9C41F437-E3C5-48B4-989C-63D0E052AACA}" type="presParOf" srcId="{C4BCC780-1114-4422-90B4-8847854D465E}" destId="{064330B5-B2B3-4A01-A59F-31D203119543}" srcOrd="0" destOrd="0" presId="urn:microsoft.com/office/officeart/2005/8/layout/hierarchy1"/>
    <dgm:cxn modelId="{60F43B1F-9011-462B-88A9-4D1FEECFC2BE}" type="presParOf" srcId="{064330B5-B2B3-4A01-A59F-31D203119543}" destId="{95DDEE20-CA16-41E7-AE52-317C30FA2F49}" srcOrd="0" destOrd="0" presId="urn:microsoft.com/office/officeart/2005/8/layout/hierarchy1"/>
    <dgm:cxn modelId="{02613E7D-58E6-4112-B37C-06ED45694F25}" type="presParOf" srcId="{95DDEE20-CA16-41E7-AE52-317C30FA2F49}" destId="{E614B509-DB29-48E6-9EF0-8DF1A6E20734}" srcOrd="0" destOrd="0" presId="urn:microsoft.com/office/officeart/2005/8/layout/hierarchy1"/>
    <dgm:cxn modelId="{154F6DAC-3ACE-40EA-A922-B23374814F88}" type="presParOf" srcId="{95DDEE20-CA16-41E7-AE52-317C30FA2F49}" destId="{C799C99F-E2D7-4AE6-A576-55AF5246ECFF}" srcOrd="1" destOrd="0" presId="urn:microsoft.com/office/officeart/2005/8/layout/hierarchy1"/>
    <dgm:cxn modelId="{DC79B795-E387-483B-B7A6-D500DB44C9C5}" type="presParOf" srcId="{064330B5-B2B3-4A01-A59F-31D203119543}" destId="{221F105C-1AD7-463F-B298-ADE2E8E881E1}" srcOrd="1" destOrd="0" presId="urn:microsoft.com/office/officeart/2005/8/layout/hierarchy1"/>
    <dgm:cxn modelId="{F42BF23D-E635-4D2D-B8E4-FB11A2F3B16C}" type="presParOf" srcId="{221F105C-1AD7-463F-B298-ADE2E8E881E1}" destId="{D470BBF0-E397-4B44-A998-9A99967CA75C}" srcOrd="0" destOrd="0" presId="urn:microsoft.com/office/officeart/2005/8/layout/hierarchy1"/>
    <dgm:cxn modelId="{392810E8-065B-48B1-8CB6-DD1A6B9524F0}" type="presParOf" srcId="{221F105C-1AD7-463F-B298-ADE2E8E881E1}" destId="{BC38A282-F03E-44DB-86D8-2634DD91202E}" srcOrd="1" destOrd="0" presId="urn:microsoft.com/office/officeart/2005/8/layout/hierarchy1"/>
    <dgm:cxn modelId="{D0E09FFC-2FB4-41B6-8EE7-7D81BC5BAE75}" type="presParOf" srcId="{BC38A282-F03E-44DB-86D8-2634DD91202E}" destId="{ED220231-2C56-4869-9D31-C252D41C4A59}" srcOrd="0" destOrd="0" presId="urn:microsoft.com/office/officeart/2005/8/layout/hierarchy1"/>
    <dgm:cxn modelId="{311F86E9-89C8-461D-A4E3-23ABDE824D5E}" type="presParOf" srcId="{ED220231-2C56-4869-9D31-C252D41C4A59}" destId="{3B0804F1-F8C3-458E-9876-6B926913E020}" srcOrd="0" destOrd="0" presId="urn:microsoft.com/office/officeart/2005/8/layout/hierarchy1"/>
    <dgm:cxn modelId="{2B3C5AB6-752C-4680-969B-35227ED6A334}" type="presParOf" srcId="{ED220231-2C56-4869-9D31-C252D41C4A59}" destId="{BCC5702B-50A9-4936-BFC8-121AB58C0B38}" srcOrd="1" destOrd="0" presId="urn:microsoft.com/office/officeart/2005/8/layout/hierarchy1"/>
    <dgm:cxn modelId="{FBAA220E-FC9F-46A7-9B60-BE60ACAB29C1}" type="presParOf" srcId="{BC38A282-F03E-44DB-86D8-2634DD91202E}" destId="{DAD7BE97-9F96-4852-8257-FF5BE315AE13}" srcOrd="1" destOrd="0" presId="urn:microsoft.com/office/officeart/2005/8/layout/hierarchy1"/>
    <dgm:cxn modelId="{AED4765A-212F-4DD8-90EA-E3FED8B8A7F3}" type="presParOf" srcId="{DAD7BE97-9F96-4852-8257-FF5BE315AE13}" destId="{9202178C-FB91-4F0F-B522-F56A26AE6ED7}" srcOrd="0" destOrd="0" presId="urn:microsoft.com/office/officeart/2005/8/layout/hierarchy1"/>
    <dgm:cxn modelId="{7D869E8C-B42F-4FB6-B8E9-0323BE22240E}" type="presParOf" srcId="{DAD7BE97-9F96-4852-8257-FF5BE315AE13}" destId="{5AF575F4-0275-4F56-8ADC-4F1BADB5D4A9}" srcOrd="1" destOrd="0" presId="urn:microsoft.com/office/officeart/2005/8/layout/hierarchy1"/>
    <dgm:cxn modelId="{71A2680B-D782-40CB-9BC5-221CF4605F6C}" type="presParOf" srcId="{5AF575F4-0275-4F56-8ADC-4F1BADB5D4A9}" destId="{4126DB82-9356-4556-9A5B-662CC89AC0E1}" srcOrd="0" destOrd="0" presId="urn:microsoft.com/office/officeart/2005/8/layout/hierarchy1"/>
    <dgm:cxn modelId="{AE14F302-6745-4876-9819-6D5E640069FB}" type="presParOf" srcId="{4126DB82-9356-4556-9A5B-662CC89AC0E1}" destId="{CDF99E15-49B7-4245-ADB0-1641D7D381BF}" srcOrd="0" destOrd="0" presId="urn:microsoft.com/office/officeart/2005/8/layout/hierarchy1"/>
    <dgm:cxn modelId="{A5F124DA-CDBE-4428-8E33-50EDEA518DE5}" type="presParOf" srcId="{4126DB82-9356-4556-9A5B-662CC89AC0E1}" destId="{7EF423EA-7A34-44AB-B85A-47BF6C31B583}" srcOrd="1" destOrd="0" presId="urn:microsoft.com/office/officeart/2005/8/layout/hierarchy1"/>
    <dgm:cxn modelId="{8923CFB4-C718-4433-A645-9173C6C5E627}" type="presParOf" srcId="{5AF575F4-0275-4F56-8ADC-4F1BADB5D4A9}" destId="{244AD9F0-6BC8-4050-B0C6-2C25A8AF911E}" srcOrd="1" destOrd="0" presId="urn:microsoft.com/office/officeart/2005/8/layout/hierarchy1"/>
    <dgm:cxn modelId="{DC116760-9E77-41CA-BB55-D6B50E9007F5}" type="presParOf" srcId="{221F105C-1AD7-463F-B298-ADE2E8E881E1}" destId="{1EB9E8C8-C0B2-4DE6-8756-8404D9830C5D}" srcOrd="2" destOrd="0" presId="urn:microsoft.com/office/officeart/2005/8/layout/hierarchy1"/>
    <dgm:cxn modelId="{746A712E-C379-408D-8DCB-F82DC60018F2}" type="presParOf" srcId="{221F105C-1AD7-463F-B298-ADE2E8E881E1}" destId="{9B2B84C1-C1A5-45BA-B107-E58B2A7622CF}" srcOrd="3" destOrd="0" presId="urn:microsoft.com/office/officeart/2005/8/layout/hierarchy1"/>
    <dgm:cxn modelId="{79E5A3FD-9E05-4235-B249-6B35C8E202D0}" type="presParOf" srcId="{9B2B84C1-C1A5-45BA-B107-E58B2A7622CF}" destId="{90B4CF81-E42D-488D-9AB6-3EAA3A153960}" srcOrd="0" destOrd="0" presId="urn:microsoft.com/office/officeart/2005/8/layout/hierarchy1"/>
    <dgm:cxn modelId="{4CB9B934-A11E-412C-8EF4-71F6F6E30454}" type="presParOf" srcId="{90B4CF81-E42D-488D-9AB6-3EAA3A153960}" destId="{C049DA15-AE22-4188-9E0A-42273DAFDA30}" srcOrd="0" destOrd="0" presId="urn:microsoft.com/office/officeart/2005/8/layout/hierarchy1"/>
    <dgm:cxn modelId="{60331011-4128-4C7E-8BA4-A34EB304D16E}" type="presParOf" srcId="{90B4CF81-E42D-488D-9AB6-3EAA3A153960}" destId="{7DDEBF71-D135-4F6F-816A-9A43F742149B}" srcOrd="1" destOrd="0" presId="urn:microsoft.com/office/officeart/2005/8/layout/hierarchy1"/>
    <dgm:cxn modelId="{980596F1-59F4-491A-8CCD-534984968796}" type="presParOf" srcId="{9B2B84C1-C1A5-45BA-B107-E58B2A7622CF}" destId="{83350A20-8A80-49C8-A6FB-9886A4AC5B5D}" srcOrd="1" destOrd="0" presId="urn:microsoft.com/office/officeart/2005/8/layout/hierarchy1"/>
    <dgm:cxn modelId="{7B782D27-55D0-46CC-A337-58118F20EEBE}" type="presParOf" srcId="{221F105C-1AD7-463F-B298-ADE2E8E881E1}" destId="{C95A4D08-1CB2-4A93-AA5F-C8EB0BEA25CF}" srcOrd="4" destOrd="0" presId="urn:microsoft.com/office/officeart/2005/8/layout/hierarchy1"/>
    <dgm:cxn modelId="{06A9B5B9-A6D1-4BD2-8B85-399E884EE643}" type="presParOf" srcId="{221F105C-1AD7-463F-B298-ADE2E8E881E1}" destId="{33FFA641-A696-4556-9166-3F60C71CA0BD}" srcOrd="5" destOrd="0" presId="urn:microsoft.com/office/officeart/2005/8/layout/hierarchy1"/>
    <dgm:cxn modelId="{D2E8DC7D-FAA4-4D0C-A2C7-DA1998DDA824}" type="presParOf" srcId="{33FFA641-A696-4556-9166-3F60C71CA0BD}" destId="{44E719ED-2A7F-48A4-BFC6-FAF697381BCD}" srcOrd="0" destOrd="0" presId="urn:microsoft.com/office/officeart/2005/8/layout/hierarchy1"/>
    <dgm:cxn modelId="{7C8794AE-AC70-427A-87A5-839281C221ED}" type="presParOf" srcId="{44E719ED-2A7F-48A4-BFC6-FAF697381BCD}" destId="{1C49D216-438F-4ABC-B91B-342859C97F69}" srcOrd="0" destOrd="0" presId="urn:microsoft.com/office/officeart/2005/8/layout/hierarchy1"/>
    <dgm:cxn modelId="{93370E3A-7BE4-4D3D-BC4B-ADD2ED6BCCF8}" type="presParOf" srcId="{44E719ED-2A7F-48A4-BFC6-FAF697381BCD}" destId="{E0F9E0E3-1D75-467E-A974-2330DB9EF70E}" srcOrd="1" destOrd="0" presId="urn:microsoft.com/office/officeart/2005/8/layout/hierarchy1"/>
    <dgm:cxn modelId="{AEE67753-E0F9-4B0C-B220-CD9F98C8F07D}" type="presParOf" srcId="{33FFA641-A696-4556-9166-3F60C71CA0BD}" destId="{898C7C3C-0B85-43CF-997A-3F13F5F12005}" srcOrd="1" destOrd="0" presId="urn:microsoft.com/office/officeart/2005/8/layout/hierarchy1"/>
    <dgm:cxn modelId="{BF36EAB2-42A6-43D6-B3FE-8DEAAC15F9DE}" type="presParOf" srcId="{898C7C3C-0B85-43CF-997A-3F13F5F12005}" destId="{5613BBA2-61D0-4BC8-94FD-5A6CEB8262FB}" srcOrd="0" destOrd="0" presId="urn:microsoft.com/office/officeart/2005/8/layout/hierarchy1"/>
    <dgm:cxn modelId="{F6963E79-2E28-4721-B6E6-30FEC455C668}" type="presParOf" srcId="{898C7C3C-0B85-43CF-997A-3F13F5F12005}" destId="{1518E6DA-B30F-4E72-8DA7-121981A09034}" srcOrd="1" destOrd="0" presId="urn:microsoft.com/office/officeart/2005/8/layout/hierarchy1"/>
    <dgm:cxn modelId="{7C75E50C-5044-4367-B881-945BECD0D32A}" type="presParOf" srcId="{1518E6DA-B30F-4E72-8DA7-121981A09034}" destId="{59AC6FC0-66D5-4AD9-8B6C-45744CF81AFF}" srcOrd="0" destOrd="0" presId="urn:microsoft.com/office/officeart/2005/8/layout/hierarchy1"/>
    <dgm:cxn modelId="{3182A7C6-DEDC-4172-91D3-2CEC2546EBC9}" type="presParOf" srcId="{59AC6FC0-66D5-4AD9-8B6C-45744CF81AFF}" destId="{0218A361-347C-410C-BCD8-C8BE87B0D3A7}" srcOrd="0" destOrd="0" presId="urn:microsoft.com/office/officeart/2005/8/layout/hierarchy1"/>
    <dgm:cxn modelId="{5428EFF1-D2F2-41D6-ACA4-AF24E9844BB8}" type="presParOf" srcId="{59AC6FC0-66D5-4AD9-8B6C-45744CF81AFF}" destId="{3681F40F-45C0-4560-976F-FEFB4BDC3C69}" srcOrd="1" destOrd="0" presId="urn:microsoft.com/office/officeart/2005/8/layout/hierarchy1"/>
    <dgm:cxn modelId="{D4F0B8D2-392A-44C1-B6CD-A6F8A10EE4BE}" type="presParOf" srcId="{1518E6DA-B30F-4E72-8DA7-121981A09034}" destId="{FAD86659-FB07-4AA2-9DBC-077B52194E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05FC3C-5CE9-455C-B305-B520868DE2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97C5A0-A904-4A58-B523-F737C476D77B}">
      <dgm:prSet phldrT="[Текст]" custT="1"/>
      <dgm:spPr/>
      <dgm:t>
        <a:bodyPr/>
        <a:lstStyle/>
        <a:p>
          <a:r>
            <a:rPr lang="ru-RU" sz="2400" b="1" dirty="0" smtClean="0"/>
            <a:t>Отрасли права</a:t>
          </a:r>
          <a:endParaRPr lang="ru-RU" sz="2400" b="1" dirty="0"/>
        </a:p>
      </dgm:t>
    </dgm:pt>
    <dgm:pt modelId="{022807BD-6284-40D0-87D3-89B1C1C6165B}" type="parTrans" cxnId="{1A6B0AE6-9DD6-4007-A0D4-0938A63A6902}">
      <dgm:prSet/>
      <dgm:spPr/>
      <dgm:t>
        <a:bodyPr/>
        <a:lstStyle/>
        <a:p>
          <a:endParaRPr lang="ru-RU"/>
        </a:p>
      </dgm:t>
    </dgm:pt>
    <dgm:pt modelId="{D8A074BD-EC51-4897-8DD9-C98D4F1072AF}" type="sibTrans" cxnId="{1A6B0AE6-9DD6-4007-A0D4-0938A63A6902}">
      <dgm:prSet/>
      <dgm:spPr/>
      <dgm:t>
        <a:bodyPr/>
        <a:lstStyle/>
        <a:p>
          <a:endParaRPr lang="ru-RU"/>
        </a:p>
      </dgm:t>
    </dgm:pt>
    <dgm:pt modelId="{34FA3AB1-B785-453B-9D9C-EF43355FDA79}" type="asst">
      <dgm:prSet phldrT="[Текст]" custT="1"/>
      <dgm:spPr/>
      <dgm:t>
        <a:bodyPr/>
        <a:lstStyle/>
        <a:p>
          <a:r>
            <a:rPr lang="ru-RU" sz="2400" b="1" dirty="0" smtClean="0"/>
            <a:t>По назначению</a:t>
          </a:r>
          <a:endParaRPr lang="ru-RU" sz="2400" b="1" dirty="0"/>
        </a:p>
      </dgm:t>
    </dgm:pt>
    <dgm:pt modelId="{DA94B48F-A0F5-442D-B9EC-AE424B2B282E}" type="parTrans" cxnId="{45AFF8C5-0D5F-4123-B72E-EDD5BF0DD1B7}">
      <dgm:prSet/>
      <dgm:spPr/>
      <dgm:t>
        <a:bodyPr/>
        <a:lstStyle/>
        <a:p>
          <a:endParaRPr lang="ru-RU"/>
        </a:p>
      </dgm:t>
    </dgm:pt>
    <dgm:pt modelId="{D59AB2CE-3EED-493C-B246-240AE78F7B59}" type="sibTrans" cxnId="{45AFF8C5-0D5F-4123-B72E-EDD5BF0DD1B7}">
      <dgm:prSet/>
      <dgm:spPr/>
      <dgm:t>
        <a:bodyPr/>
        <a:lstStyle/>
        <a:p>
          <a:endParaRPr lang="ru-RU"/>
        </a:p>
      </dgm:t>
    </dgm:pt>
    <dgm:pt modelId="{69297A0D-3ED7-4CDD-A07A-CFEAB36C8D49}" type="asst">
      <dgm:prSet phldrT="[Текст]" custT="1"/>
      <dgm:spPr/>
      <dgm:t>
        <a:bodyPr/>
        <a:lstStyle/>
        <a:p>
          <a:r>
            <a:rPr lang="ru-RU" sz="2400" b="1" dirty="0" smtClean="0"/>
            <a:t>По регулируемым отношениям</a:t>
          </a:r>
          <a:endParaRPr lang="ru-RU" sz="2400" b="1" dirty="0"/>
        </a:p>
      </dgm:t>
    </dgm:pt>
    <dgm:pt modelId="{E08A7C4B-2E51-4D71-BC48-A1A2E9975A89}" type="parTrans" cxnId="{39F58FD7-B143-4BC0-8AC9-F942D13BAC57}">
      <dgm:prSet/>
      <dgm:spPr/>
      <dgm:t>
        <a:bodyPr/>
        <a:lstStyle/>
        <a:p>
          <a:endParaRPr lang="ru-RU"/>
        </a:p>
      </dgm:t>
    </dgm:pt>
    <dgm:pt modelId="{2D60C032-38AD-441E-BBEC-0EA7018049D2}" type="sibTrans" cxnId="{39F58FD7-B143-4BC0-8AC9-F942D13BAC57}">
      <dgm:prSet/>
      <dgm:spPr/>
      <dgm:t>
        <a:bodyPr/>
        <a:lstStyle/>
        <a:p>
          <a:endParaRPr lang="ru-RU"/>
        </a:p>
      </dgm:t>
    </dgm:pt>
    <dgm:pt modelId="{3EEB364C-8EE1-468C-B64A-CBDB31E6AC8D}" type="asst">
      <dgm:prSet phldrT="[Текст]" custT="1"/>
      <dgm:spPr/>
      <dgm:t>
        <a:bodyPr/>
        <a:lstStyle/>
        <a:p>
          <a:r>
            <a:rPr lang="ru-RU" sz="2400" b="1" dirty="0" smtClean="0"/>
            <a:t>По предметному единству</a:t>
          </a:r>
          <a:endParaRPr lang="ru-RU" sz="2400" b="1" dirty="0"/>
        </a:p>
      </dgm:t>
    </dgm:pt>
    <dgm:pt modelId="{5612E78A-3494-4C3F-8CEA-51C4C3463BA0}" type="parTrans" cxnId="{697D54FC-9159-4250-9635-1760B9E89F50}">
      <dgm:prSet/>
      <dgm:spPr/>
      <dgm:t>
        <a:bodyPr/>
        <a:lstStyle/>
        <a:p>
          <a:endParaRPr lang="ru-RU"/>
        </a:p>
      </dgm:t>
    </dgm:pt>
    <dgm:pt modelId="{30568AD3-7EB9-4E5D-BFCF-8A0BEE820342}" type="sibTrans" cxnId="{697D54FC-9159-4250-9635-1760B9E89F50}">
      <dgm:prSet/>
      <dgm:spPr/>
      <dgm:t>
        <a:bodyPr/>
        <a:lstStyle/>
        <a:p>
          <a:endParaRPr lang="ru-RU"/>
        </a:p>
      </dgm:t>
    </dgm:pt>
    <dgm:pt modelId="{16AF39D6-A044-49FE-B791-9D2AE07E42D3}" type="asst">
      <dgm:prSet phldrT="[Текст]" custT="1"/>
      <dgm:spPr/>
      <dgm:t>
        <a:bodyPr/>
        <a:lstStyle/>
        <a:p>
          <a:r>
            <a:rPr lang="ru-RU" sz="2000" b="1" dirty="0" smtClean="0"/>
            <a:t>Публичное право</a:t>
          </a:r>
          <a:endParaRPr lang="ru-RU" sz="2000" b="1" dirty="0"/>
        </a:p>
      </dgm:t>
    </dgm:pt>
    <dgm:pt modelId="{25DAE1D7-E80B-4504-A466-76DA449BE448}" type="parTrans" cxnId="{C0D4B2A4-5A52-4F4A-AD5F-3610961CB039}">
      <dgm:prSet/>
      <dgm:spPr/>
      <dgm:t>
        <a:bodyPr/>
        <a:lstStyle/>
        <a:p>
          <a:endParaRPr lang="ru-RU"/>
        </a:p>
      </dgm:t>
    </dgm:pt>
    <dgm:pt modelId="{269F2766-B0BE-41C6-A874-A755B287A9CD}" type="sibTrans" cxnId="{C0D4B2A4-5A52-4F4A-AD5F-3610961CB039}">
      <dgm:prSet/>
      <dgm:spPr/>
      <dgm:t>
        <a:bodyPr/>
        <a:lstStyle/>
        <a:p>
          <a:endParaRPr lang="ru-RU"/>
        </a:p>
      </dgm:t>
    </dgm:pt>
    <dgm:pt modelId="{7048EFB0-145A-4332-ACF4-A179D1B625EF}" type="asst">
      <dgm:prSet phldrT="[Текст]" custT="1"/>
      <dgm:spPr/>
      <dgm:t>
        <a:bodyPr/>
        <a:lstStyle/>
        <a:p>
          <a:r>
            <a:rPr lang="ru-RU" sz="2000" b="1" dirty="0" smtClean="0"/>
            <a:t>Частное право</a:t>
          </a:r>
          <a:endParaRPr lang="ru-RU" sz="2000" b="1" dirty="0"/>
        </a:p>
      </dgm:t>
    </dgm:pt>
    <dgm:pt modelId="{6CA41D38-56A7-452C-9E35-E00CAB685F52}" type="parTrans" cxnId="{F7534781-5938-4340-9615-CC10EC9DD270}">
      <dgm:prSet/>
      <dgm:spPr/>
      <dgm:t>
        <a:bodyPr/>
        <a:lstStyle/>
        <a:p>
          <a:endParaRPr lang="ru-RU"/>
        </a:p>
      </dgm:t>
    </dgm:pt>
    <dgm:pt modelId="{5F5AFEAF-3EC7-4324-BF30-1F98BD6C165D}" type="sibTrans" cxnId="{F7534781-5938-4340-9615-CC10EC9DD270}">
      <dgm:prSet/>
      <dgm:spPr/>
      <dgm:t>
        <a:bodyPr/>
        <a:lstStyle/>
        <a:p>
          <a:endParaRPr lang="ru-RU"/>
        </a:p>
      </dgm:t>
    </dgm:pt>
    <dgm:pt modelId="{5850095B-FB04-46BB-9093-8506F9B82198}" type="asst">
      <dgm:prSet phldrT="[Текст]" custT="1"/>
      <dgm:spPr/>
      <dgm:t>
        <a:bodyPr/>
        <a:lstStyle/>
        <a:p>
          <a:r>
            <a:rPr lang="ru-RU" sz="2400" b="1" dirty="0" smtClean="0"/>
            <a:t>Основные</a:t>
          </a:r>
          <a:endParaRPr lang="ru-RU" sz="2400" b="1" dirty="0"/>
        </a:p>
      </dgm:t>
    </dgm:pt>
    <dgm:pt modelId="{B99E43AB-92A6-4375-92E1-4595379E37BF}" type="parTrans" cxnId="{17CC257C-D0E0-46AA-9635-B07F6203EBFF}">
      <dgm:prSet/>
      <dgm:spPr/>
      <dgm:t>
        <a:bodyPr/>
        <a:lstStyle/>
        <a:p>
          <a:endParaRPr lang="ru-RU"/>
        </a:p>
      </dgm:t>
    </dgm:pt>
    <dgm:pt modelId="{43B322A4-C6AC-4D6B-853A-DE2FD1EE3250}" type="sibTrans" cxnId="{17CC257C-D0E0-46AA-9635-B07F6203EBFF}">
      <dgm:prSet/>
      <dgm:spPr/>
      <dgm:t>
        <a:bodyPr/>
        <a:lstStyle/>
        <a:p>
          <a:endParaRPr lang="ru-RU"/>
        </a:p>
      </dgm:t>
    </dgm:pt>
    <dgm:pt modelId="{F81E3458-5501-42AB-8DDE-AD6EA4184498}" type="asst">
      <dgm:prSet phldrT="[Текст]" custT="1"/>
      <dgm:spPr/>
      <dgm:t>
        <a:bodyPr/>
        <a:lstStyle/>
        <a:p>
          <a:r>
            <a:rPr lang="ru-RU" sz="2000" b="1" dirty="0" smtClean="0"/>
            <a:t>Вторичные</a:t>
          </a:r>
          <a:endParaRPr lang="ru-RU" sz="2000" b="1" dirty="0"/>
        </a:p>
      </dgm:t>
    </dgm:pt>
    <dgm:pt modelId="{9C7899A6-5492-4FB8-87EF-1E0DFE956535}" type="parTrans" cxnId="{5D209D68-B6C0-4BC8-9318-C9034F79FFAF}">
      <dgm:prSet/>
      <dgm:spPr/>
      <dgm:t>
        <a:bodyPr/>
        <a:lstStyle/>
        <a:p>
          <a:endParaRPr lang="ru-RU"/>
        </a:p>
      </dgm:t>
    </dgm:pt>
    <dgm:pt modelId="{5E240612-9C0B-4535-AC62-0E1E0C98B4E7}" type="sibTrans" cxnId="{5D209D68-B6C0-4BC8-9318-C9034F79FFAF}">
      <dgm:prSet/>
      <dgm:spPr/>
      <dgm:t>
        <a:bodyPr/>
        <a:lstStyle/>
        <a:p>
          <a:endParaRPr lang="ru-RU"/>
        </a:p>
      </dgm:t>
    </dgm:pt>
    <dgm:pt modelId="{9134A9BB-89A6-48C5-B09C-941327FE551B}" type="asst">
      <dgm:prSet phldrT="[Текст]" custT="1"/>
      <dgm:spPr/>
      <dgm:t>
        <a:bodyPr/>
        <a:lstStyle/>
        <a:p>
          <a:r>
            <a:rPr lang="ru-RU" sz="2000" b="1" dirty="0" smtClean="0"/>
            <a:t>Комплексные</a:t>
          </a:r>
          <a:endParaRPr lang="ru-RU" sz="2000" b="1" dirty="0"/>
        </a:p>
      </dgm:t>
    </dgm:pt>
    <dgm:pt modelId="{4D1D11A8-DEE7-4B29-A552-9CB560E2908C}" type="parTrans" cxnId="{26FD2531-46E2-4962-954A-DE3B40853CE4}">
      <dgm:prSet/>
      <dgm:spPr/>
      <dgm:t>
        <a:bodyPr/>
        <a:lstStyle/>
        <a:p>
          <a:endParaRPr lang="ru-RU"/>
        </a:p>
      </dgm:t>
    </dgm:pt>
    <dgm:pt modelId="{B8FB461C-227E-4115-A8C1-658DE12C84B5}" type="sibTrans" cxnId="{26FD2531-46E2-4962-954A-DE3B40853CE4}">
      <dgm:prSet/>
      <dgm:spPr/>
      <dgm:t>
        <a:bodyPr/>
        <a:lstStyle/>
        <a:p>
          <a:endParaRPr lang="ru-RU"/>
        </a:p>
      </dgm:t>
    </dgm:pt>
    <dgm:pt modelId="{4273735D-9B2E-40F7-9197-70ACA7E8924B}" type="asst">
      <dgm:prSet phldrT="[Текст]" custT="1"/>
      <dgm:spPr/>
      <dgm:t>
        <a:bodyPr/>
        <a:lstStyle/>
        <a:p>
          <a:r>
            <a:rPr lang="ru-RU" sz="2000" b="1" dirty="0" smtClean="0"/>
            <a:t>Материальные</a:t>
          </a:r>
          <a:endParaRPr lang="ru-RU" sz="2000" b="1" dirty="0"/>
        </a:p>
      </dgm:t>
    </dgm:pt>
    <dgm:pt modelId="{0C494BEF-0F31-47BC-A278-8C7FE4E1B450}" type="parTrans" cxnId="{964AF09D-D65F-406C-A644-3C9D21472FEE}">
      <dgm:prSet/>
      <dgm:spPr/>
      <dgm:t>
        <a:bodyPr/>
        <a:lstStyle/>
        <a:p>
          <a:endParaRPr lang="ru-RU"/>
        </a:p>
      </dgm:t>
    </dgm:pt>
    <dgm:pt modelId="{95DBAD7F-EE89-4231-93A5-6CFADB9A1746}" type="sibTrans" cxnId="{964AF09D-D65F-406C-A644-3C9D21472FEE}">
      <dgm:prSet/>
      <dgm:spPr/>
      <dgm:t>
        <a:bodyPr/>
        <a:lstStyle/>
        <a:p>
          <a:endParaRPr lang="ru-RU"/>
        </a:p>
      </dgm:t>
    </dgm:pt>
    <dgm:pt modelId="{769DB337-43BC-4164-B61F-EA481235E990}" type="asst">
      <dgm:prSet phldrT="[Текст]" custT="1"/>
      <dgm:spPr/>
      <dgm:t>
        <a:bodyPr/>
        <a:lstStyle/>
        <a:p>
          <a:r>
            <a:rPr lang="ru-RU" sz="2000" b="1" dirty="0" smtClean="0"/>
            <a:t>Процессуальные</a:t>
          </a:r>
          <a:endParaRPr lang="ru-RU" sz="2000" b="1" dirty="0"/>
        </a:p>
      </dgm:t>
    </dgm:pt>
    <dgm:pt modelId="{F6A82961-4D86-412F-A74F-3BDECECD5231}" type="parTrans" cxnId="{76863559-E907-4EE5-B63D-8CC7DC537AD2}">
      <dgm:prSet/>
      <dgm:spPr/>
      <dgm:t>
        <a:bodyPr/>
        <a:lstStyle/>
        <a:p>
          <a:endParaRPr lang="ru-RU"/>
        </a:p>
      </dgm:t>
    </dgm:pt>
    <dgm:pt modelId="{ECB1054C-2C64-4DCA-B5B2-27E48E141F45}" type="sibTrans" cxnId="{76863559-E907-4EE5-B63D-8CC7DC537AD2}">
      <dgm:prSet/>
      <dgm:spPr/>
      <dgm:t>
        <a:bodyPr/>
        <a:lstStyle/>
        <a:p>
          <a:endParaRPr lang="ru-RU"/>
        </a:p>
      </dgm:t>
    </dgm:pt>
    <dgm:pt modelId="{51D906BD-F69B-4207-BADA-2B02E5FCC8E0}" type="pres">
      <dgm:prSet presAssocID="{5505FC3C-5CE9-455C-B305-B520868DE2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CF6D3D-2D8E-4D92-9767-3BD6B04C38BB}" type="pres">
      <dgm:prSet presAssocID="{1697C5A0-A904-4A58-B523-F737C476D77B}" presName="hierRoot1" presStyleCnt="0"/>
      <dgm:spPr/>
    </dgm:pt>
    <dgm:pt modelId="{BDC1F93C-8521-4BB2-B3FC-342A3E073407}" type="pres">
      <dgm:prSet presAssocID="{1697C5A0-A904-4A58-B523-F737C476D77B}" presName="composite" presStyleCnt="0"/>
      <dgm:spPr/>
    </dgm:pt>
    <dgm:pt modelId="{7CF7C24B-886F-48DB-9B57-DCF33894638C}" type="pres">
      <dgm:prSet presAssocID="{1697C5A0-A904-4A58-B523-F737C476D77B}" presName="background" presStyleLbl="node0" presStyleIdx="0" presStyleCnt="1"/>
      <dgm:spPr/>
    </dgm:pt>
    <dgm:pt modelId="{1BAE4448-560D-42C5-B529-D64174E4406B}" type="pres">
      <dgm:prSet presAssocID="{1697C5A0-A904-4A58-B523-F737C476D77B}" presName="text" presStyleLbl="fgAcc0" presStyleIdx="0" presStyleCnt="1" custScaleX="341427" custScaleY="350056" custLinFactY="-200000" custLinFactNeighborX="-65712" custLinFactNeighborY="-208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6F81BD-5525-4394-8FF8-BD6AEA12AE34}" type="pres">
      <dgm:prSet presAssocID="{1697C5A0-A904-4A58-B523-F737C476D77B}" presName="hierChild2" presStyleCnt="0"/>
      <dgm:spPr/>
    </dgm:pt>
    <dgm:pt modelId="{9E650121-33AA-4E07-9ECD-626F0EF6FDD8}" type="pres">
      <dgm:prSet presAssocID="{DA94B48F-A0F5-442D-B9EC-AE424B2B282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D7E37F0-DE34-4583-8313-D5293F6DEB05}" type="pres">
      <dgm:prSet presAssocID="{34FA3AB1-B785-453B-9D9C-EF43355FDA79}" presName="hierRoot2" presStyleCnt="0"/>
      <dgm:spPr/>
    </dgm:pt>
    <dgm:pt modelId="{001D2BCB-D904-4B1F-8B35-6AD095E69D68}" type="pres">
      <dgm:prSet presAssocID="{34FA3AB1-B785-453B-9D9C-EF43355FDA79}" presName="composite2" presStyleCnt="0"/>
      <dgm:spPr/>
    </dgm:pt>
    <dgm:pt modelId="{E89A86C9-C7EF-4B0F-AE58-09A2E1A9F783}" type="pres">
      <dgm:prSet presAssocID="{34FA3AB1-B785-453B-9D9C-EF43355FDA79}" presName="background2" presStyleLbl="asst1" presStyleIdx="0" presStyleCnt="10"/>
      <dgm:spPr/>
    </dgm:pt>
    <dgm:pt modelId="{4C482002-FEB3-46BB-ABA5-C5F601D75F4C}" type="pres">
      <dgm:prSet presAssocID="{34FA3AB1-B785-453B-9D9C-EF43355FDA79}" presName="text2" presStyleLbl="fgAcc2" presStyleIdx="0" presStyleCnt="3" custScaleX="409097" custScaleY="311373" custLinFactY="-165501" custLinFactNeighborX="-20231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01D86-5EE6-465C-B188-3FC2C203B518}" type="pres">
      <dgm:prSet presAssocID="{34FA3AB1-B785-453B-9D9C-EF43355FDA79}" presName="hierChild3" presStyleCnt="0"/>
      <dgm:spPr/>
    </dgm:pt>
    <dgm:pt modelId="{FCFD76D5-A86F-4602-B059-26198D5F582C}" type="pres">
      <dgm:prSet presAssocID="{0C494BEF-0F31-47BC-A278-8C7FE4E1B450}" presName="Name17" presStyleLbl="parChTrans1D3" presStyleIdx="0" presStyleCnt="7"/>
      <dgm:spPr/>
      <dgm:t>
        <a:bodyPr/>
        <a:lstStyle/>
        <a:p>
          <a:endParaRPr lang="ru-RU"/>
        </a:p>
      </dgm:t>
    </dgm:pt>
    <dgm:pt modelId="{010FBBA8-C453-4D93-B3AF-2014001365DD}" type="pres">
      <dgm:prSet presAssocID="{4273735D-9B2E-40F7-9197-70ACA7E8924B}" presName="hierRoot3" presStyleCnt="0"/>
      <dgm:spPr/>
    </dgm:pt>
    <dgm:pt modelId="{5611FAC2-6887-4F44-AC0F-F6380BA47AD8}" type="pres">
      <dgm:prSet presAssocID="{4273735D-9B2E-40F7-9197-70ACA7E8924B}" presName="composite3" presStyleCnt="0"/>
      <dgm:spPr/>
    </dgm:pt>
    <dgm:pt modelId="{85AFBA66-2B52-49B3-A563-FE2F6827D8DE}" type="pres">
      <dgm:prSet presAssocID="{4273735D-9B2E-40F7-9197-70ACA7E8924B}" presName="background3" presStyleLbl="asst1" presStyleIdx="1" presStyleCnt="10"/>
      <dgm:spPr/>
    </dgm:pt>
    <dgm:pt modelId="{34763E41-A666-410A-8464-B5ED140E09FF}" type="pres">
      <dgm:prSet presAssocID="{4273735D-9B2E-40F7-9197-70ACA7E8924B}" presName="text3" presStyleLbl="fgAcc3" presStyleIdx="0" presStyleCnt="7" custScaleX="201322" custScaleY="250502" custLinFactY="-69373" custLinFactNeighborX="508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7FFEEF-9F7E-4830-9D29-0670E61000DD}" type="pres">
      <dgm:prSet presAssocID="{4273735D-9B2E-40F7-9197-70ACA7E8924B}" presName="hierChild4" presStyleCnt="0"/>
      <dgm:spPr/>
    </dgm:pt>
    <dgm:pt modelId="{C8E7A6A6-B518-4D62-9BF5-9B0ED529F05E}" type="pres">
      <dgm:prSet presAssocID="{F6A82961-4D86-412F-A74F-3BDECECD5231}" presName="Name17" presStyleLbl="parChTrans1D3" presStyleIdx="1" presStyleCnt="7"/>
      <dgm:spPr/>
      <dgm:t>
        <a:bodyPr/>
        <a:lstStyle/>
        <a:p>
          <a:endParaRPr lang="ru-RU"/>
        </a:p>
      </dgm:t>
    </dgm:pt>
    <dgm:pt modelId="{7E0B6362-6ACC-4C0B-9273-9A7AE2715533}" type="pres">
      <dgm:prSet presAssocID="{769DB337-43BC-4164-B61F-EA481235E990}" presName="hierRoot3" presStyleCnt="0"/>
      <dgm:spPr/>
    </dgm:pt>
    <dgm:pt modelId="{D3C0AB8A-E3EF-4A98-B40C-9A91061C4400}" type="pres">
      <dgm:prSet presAssocID="{769DB337-43BC-4164-B61F-EA481235E990}" presName="composite3" presStyleCnt="0"/>
      <dgm:spPr/>
    </dgm:pt>
    <dgm:pt modelId="{C19A71F5-B973-49DD-964B-1464A89FB155}" type="pres">
      <dgm:prSet presAssocID="{769DB337-43BC-4164-B61F-EA481235E990}" presName="background3" presStyleLbl="asst1" presStyleIdx="2" presStyleCnt="10"/>
      <dgm:spPr/>
    </dgm:pt>
    <dgm:pt modelId="{FE9C581C-7910-4456-9A61-433A3B807B9B}" type="pres">
      <dgm:prSet presAssocID="{769DB337-43BC-4164-B61F-EA481235E990}" presName="text3" presStyleLbl="fgAcc3" presStyleIdx="1" presStyleCnt="7" custScaleX="223454" custScaleY="270951" custLinFactY="-72720" custLinFactNeighborX="8190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F2CCD3-D4F2-4854-95DC-944B5FD5CAD0}" type="pres">
      <dgm:prSet presAssocID="{769DB337-43BC-4164-B61F-EA481235E990}" presName="hierChild4" presStyleCnt="0"/>
      <dgm:spPr/>
    </dgm:pt>
    <dgm:pt modelId="{D6DD922B-28EA-4197-8938-CD35FB879E4E}" type="pres">
      <dgm:prSet presAssocID="{5612E78A-3494-4C3F-8CEA-51C4C3463BA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3F18C8C-0A22-4F1F-9D7F-04115D76A45D}" type="pres">
      <dgm:prSet presAssocID="{3EEB364C-8EE1-468C-B64A-CBDB31E6AC8D}" presName="hierRoot2" presStyleCnt="0"/>
      <dgm:spPr/>
    </dgm:pt>
    <dgm:pt modelId="{C357DE99-B10B-4153-97D3-71F6A9D640D5}" type="pres">
      <dgm:prSet presAssocID="{3EEB364C-8EE1-468C-B64A-CBDB31E6AC8D}" presName="composite2" presStyleCnt="0"/>
      <dgm:spPr/>
    </dgm:pt>
    <dgm:pt modelId="{AA471BAB-7CF4-4E3D-958C-4092EA807783}" type="pres">
      <dgm:prSet presAssocID="{3EEB364C-8EE1-468C-B64A-CBDB31E6AC8D}" presName="background2" presStyleLbl="asst1" presStyleIdx="3" presStyleCnt="10"/>
      <dgm:spPr/>
    </dgm:pt>
    <dgm:pt modelId="{50253D67-28E0-4BA6-9832-5A42DD3A718D}" type="pres">
      <dgm:prSet presAssocID="{3EEB364C-8EE1-468C-B64A-CBDB31E6AC8D}" presName="text2" presStyleLbl="fgAcc2" presStyleIdx="1" presStyleCnt="3" custScaleX="468120" custScaleY="311719" custLinFactY="-56787" custLinFactNeighborX="1168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F072A4-A890-4329-925C-5C581E4506AB}" type="pres">
      <dgm:prSet presAssocID="{3EEB364C-8EE1-468C-B64A-CBDB31E6AC8D}" presName="hierChild3" presStyleCnt="0"/>
      <dgm:spPr/>
    </dgm:pt>
    <dgm:pt modelId="{29AD39D4-03BA-4419-978A-8E869EA30266}" type="pres">
      <dgm:prSet presAssocID="{B99E43AB-92A6-4375-92E1-4595379E37BF}" presName="Name17" presStyleLbl="parChTrans1D3" presStyleIdx="2" presStyleCnt="7"/>
      <dgm:spPr/>
      <dgm:t>
        <a:bodyPr/>
        <a:lstStyle/>
        <a:p>
          <a:endParaRPr lang="ru-RU"/>
        </a:p>
      </dgm:t>
    </dgm:pt>
    <dgm:pt modelId="{E178444A-95D4-4EE1-ADE2-85AC5E36D4EA}" type="pres">
      <dgm:prSet presAssocID="{5850095B-FB04-46BB-9093-8506F9B82198}" presName="hierRoot3" presStyleCnt="0"/>
      <dgm:spPr/>
    </dgm:pt>
    <dgm:pt modelId="{AB640299-0AFC-4CC4-B2B6-5A4D5846268E}" type="pres">
      <dgm:prSet presAssocID="{5850095B-FB04-46BB-9093-8506F9B82198}" presName="composite3" presStyleCnt="0"/>
      <dgm:spPr/>
    </dgm:pt>
    <dgm:pt modelId="{7590A0FF-4974-4A6F-A1B6-5D7A894B06BC}" type="pres">
      <dgm:prSet presAssocID="{5850095B-FB04-46BB-9093-8506F9B82198}" presName="background3" presStyleLbl="asst1" presStyleIdx="4" presStyleCnt="10"/>
      <dgm:spPr/>
    </dgm:pt>
    <dgm:pt modelId="{A4E5BE41-BE27-4AB0-BB34-E7585718BA52}" type="pres">
      <dgm:prSet presAssocID="{5850095B-FB04-46BB-9093-8506F9B82198}" presName="text3" presStyleLbl="fgAcc3" presStyleIdx="2" presStyleCnt="7" custScaleX="227584" custScaleY="250802" custLinFactX="-20308" custLinFactY="100000" custLinFactNeighborX="-100000" custLinFactNeighborY="157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F755F-6478-4D09-85D6-8930C9AD26AF}" type="pres">
      <dgm:prSet presAssocID="{5850095B-FB04-46BB-9093-8506F9B82198}" presName="hierChild4" presStyleCnt="0"/>
      <dgm:spPr/>
    </dgm:pt>
    <dgm:pt modelId="{71797293-B359-4BC6-B7D4-812F7B5D5DF4}" type="pres">
      <dgm:prSet presAssocID="{9C7899A6-5492-4FB8-87EF-1E0DFE956535}" presName="Name17" presStyleLbl="parChTrans1D3" presStyleIdx="3" presStyleCnt="7"/>
      <dgm:spPr/>
      <dgm:t>
        <a:bodyPr/>
        <a:lstStyle/>
        <a:p>
          <a:endParaRPr lang="ru-RU"/>
        </a:p>
      </dgm:t>
    </dgm:pt>
    <dgm:pt modelId="{21D0E12A-AF36-4482-BD04-9BFFA6BD1F9E}" type="pres">
      <dgm:prSet presAssocID="{F81E3458-5501-42AB-8DDE-AD6EA4184498}" presName="hierRoot3" presStyleCnt="0"/>
      <dgm:spPr/>
    </dgm:pt>
    <dgm:pt modelId="{7227DC42-44B6-430C-A693-0FBB77542FC7}" type="pres">
      <dgm:prSet presAssocID="{F81E3458-5501-42AB-8DDE-AD6EA4184498}" presName="composite3" presStyleCnt="0"/>
      <dgm:spPr/>
    </dgm:pt>
    <dgm:pt modelId="{490FEB9B-8BDC-46CC-81D1-8AB9C929AC37}" type="pres">
      <dgm:prSet presAssocID="{F81E3458-5501-42AB-8DDE-AD6EA4184498}" presName="background3" presStyleLbl="asst1" presStyleIdx="5" presStyleCnt="10"/>
      <dgm:spPr/>
    </dgm:pt>
    <dgm:pt modelId="{ED5B197A-FC42-4759-947F-C76F26B72BAD}" type="pres">
      <dgm:prSet presAssocID="{F81E3458-5501-42AB-8DDE-AD6EA4184498}" presName="text3" presStyleLbl="fgAcc3" presStyleIdx="3" presStyleCnt="7" custScaleX="203231" custScaleY="218442" custLinFactY="100000" custLinFactNeighborX="-16691" custLinFactNeighborY="180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49A12A-D1FF-426D-8F1F-37ADBB455842}" type="pres">
      <dgm:prSet presAssocID="{F81E3458-5501-42AB-8DDE-AD6EA4184498}" presName="hierChild4" presStyleCnt="0"/>
      <dgm:spPr/>
    </dgm:pt>
    <dgm:pt modelId="{166835BA-7194-448A-8CBC-5EB40100CD11}" type="pres">
      <dgm:prSet presAssocID="{4D1D11A8-DEE7-4B29-A552-9CB560E2908C}" presName="Name17" presStyleLbl="parChTrans1D3" presStyleIdx="4" presStyleCnt="7"/>
      <dgm:spPr/>
      <dgm:t>
        <a:bodyPr/>
        <a:lstStyle/>
        <a:p>
          <a:endParaRPr lang="ru-RU"/>
        </a:p>
      </dgm:t>
    </dgm:pt>
    <dgm:pt modelId="{2438FEC4-E9C9-4043-848F-7B4930656391}" type="pres">
      <dgm:prSet presAssocID="{9134A9BB-89A6-48C5-B09C-941327FE551B}" presName="hierRoot3" presStyleCnt="0"/>
      <dgm:spPr/>
    </dgm:pt>
    <dgm:pt modelId="{8ECFC145-0968-4EBD-9084-92C10470FF1D}" type="pres">
      <dgm:prSet presAssocID="{9134A9BB-89A6-48C5-B09C-941327FE551B}" presName="composite3" presStyleCnt="0"/>
      <dgm:spPr/>
    </dgm:pt>
    <dgm:pt modelId="{86AE86A8-747A-4568-9119-336502A13D59}" type="pres">
      <dgm:prSet presAssocID="{9134A9BB-89A6-48C5-B09C-941327FE551B}" presName="background3" presStyleLbl="asst1" presStyleIdx="6" presStyleCnt="10"/>
      <dgm:spPr/>
    </dgm:pt>
    <dgm:pt modelId="{E6C00AEB-A63F-465C-AE46-F901F5655402}" type="pres">
      <dgm:prSet presAssocID="{9134A9BB-89A6-48C5-B09C-941327FE551B}" presName="text3" presStyleLbl="fgAcc3" presStyleIdx="4" presStyleCnt="7" custScaleX="259004" custScaleY="231020" custLinFactY="100000" custLinFactNeighborX="22923" custLinFactNeighborY="157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70FEE8-8E1E-4B48-AB18-D5D065923EC9}" type="pres">
      <dgm:prSet presAssocID="{9134A9BB-89A6-48C5-B09C-941327FE551B}" presName="hierChild4" presStyleCnt="0"/>
      <dgm:spPr/>
    </dgm:pt>
    <dgm:pt modelId="{A2F895BC-892D-4A30-8E23-F981C25864F9}" type="pres">
      <dgm:prSet presAssocID="{E08A7C4B-2E51-4D71-BC48-A1A2E9975A8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E87350A-A9E3-45C9-A8B0-DE6E3D7DC8E0}" type="pres">
      <dgm:prSet presAssocID="{69297A0D-3ED7-4CDD-A07A-CFEAB36C8D49}" presName="hierRoot2" presStyleCnt="0"/>
      <dgm:spPr/>
    </dgm:pt>
    <dgm:pt modelId="{A1237F8E-B667-42CC-B65F-E048C535DB79}" type="pres">
      <dgm:prSet presAssocID="{69297A0D-3ED7-4CDD-A07A-CFEAB36C8D49}" presName="composite2" presStyleCnt="0"/>
      <dgm:spPr/>
    </dgm:pt>
    <dgm:pt modelId="{E2D88D28-C672-413B-B167-5710983D2E7A}" type="pres">
      <dgm:prSet presAssocID="{69297A0D-3ED7-4CDD-A07A-CFEAB36C8D49}" presName="background2" presStyleLbl="asst1" presStyleIdx="7" presStyleCnt="10"/>
      <dgm:spPr/>
    </dgm:pt>
    <dgm:pt modelId="{D683BDD6-83AB-45CE-9FA8-A15585419C1C}" type="pres">
      <dgm:prSet presAssocID="{69297A0D-3ED7-4CDD-A07A-CFEAB36C8D49}" presName="text2" presStyleLbl="fgAcc2" presStyleIdx="2" presStyleCnt="3" custScaleX="517356" custScaleY="303501" custLinFactY="-165501" custLinFactNeighborX="12048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A4E1EB-3372-464E-9B7C-C2C40EEC385C}" type="pres">
      <dgm:prSet presAssocID="{69297A0D-3ED7-4CDD-A07A-CFEAB36C8D49}" presName="hierChild3" presStyleCnt="0"/>
      <dgm:spPr/>
    </dgm:pt>
    <dgm:pt modelId="{D84B1C09-9D68-46DC-9E8D-5A840FF1BACA}" type="pres">
      <dgm:prSet presAssocID="{25DAE1D7-E80B-4504-A466-76DA449BE448}" presName="Name17" presStyleLbl="parChTrans1D3" presStyleIdx="5" presStyleCnt="7"/>
      <dgm:spPr/>
      <dgm:t>
        <a:bodyPr/>
        <a:lstStyle/>
        <a:p>
          <a:endParaRPr lang="ru-RU"/>
        </a:p>
      </dgm:t>
    </dgm:pt>
    <dgm:pt modelId="{65D5DBFB-5F9E-465D-93AD-AD77DFAD6263}" type="pres">
      <dgm:prSet presAssocID="{16AF39D6-A044-49FE-B791-9D2AE07E42D3}" presName="hierRoot3" presStyleCnt="0"/>
      <dgm:spPr/>
    </dgm:pt>
    <dgm:pt modelId="{0AFDED54-EE21-4A59-AE1E-8DA35E891642}" type="pres">
      <dgm:prSet presAssocID="{16AF39D6-A044-49FE-B791-9D2AE07E42D3}" presName="composite3" presStyleCnt="0"/>
      <dgm:spPr/>
    </dgm:pt>
    <dgm:pt modelId="{5BB3A67D-2F47-4850-AF39-46084698ED55}" type="pres">
      <dgm:prSet presAssocID="{16AF39D6-A044-49FE-B791-9D2AE07E42D3}" presName="background3" presStyleLbl="asst1" presStyleIdx="8" presStyleCnt="10"/>
      <dgm:spPr/>
    </dgm:pt>
    <dgm:pt modelId="{6321D816-4A2F-4F13-A08D-AB2B1348661C}" type="pres">
      <dgm:prSet presAssocID="{16AF39D6-A044-49FE-B791-9D2AE07E42D3}" presName="text3" presStyleLbl="fgAcc3" presStyleIdx="5" presStyleCnt="7" custScaleX="319026" custScaleY="238898" custLinFactX="-22728" custLinFactY="-5447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6A10C3-0A9E-41D4-80A2-6A261AD640C2}" type="pres">
      <dgm:prSet presAssocID="{16AF39D6-A044-49FE-B791-9D2AE07E42D3}" presName="hierChild4" presStyleCnt="0"/>
      <dgm:spPr/>
    </dgm:pt>
    <dgm:pt modelId="{51A0C75B-F14C-4D73-BD28-A2B62B082409}" type="pres">
      <dgm:prSet presAssocID="{6CA41D38-56A7-452C-9E35-E00CAB685F52}" presName="Name17" presStyleLbl="parChTrans1D3" presStyleIdx="6" presStyleCnt="7"/>
      <dgm:spPr/>
      <dgm:t>
        <a:bodyPr/>
        <a:lstStyle/>
        <a:p>
          <a:endParaRPr lang="ru-RU"/>
        </a:p>
      </dgm:t>
    </dgm:pt>
    <dgm:pt modelId="{E855A729-9864-4BAE-A757-8E6769F0F301}" type="pres">
      <dgm:prSet presAssocID="{7048EFB0-145A-4332-ACF4-A179D1B625EF}" presName="hierRoot3" presStyleCnt="0"/>
      <dgm:spPr/>
    </dgm:pt>
    <dgm:pt modelId="{05563085-69AB-4CE8-A740-E0BC2445C9B0}" type="pres">
      <dgm:prSet presAssocID="{7048EFB0-145A-4332-ACF4-A179D1B625EF}" presName="composite3" presStyleCnt="0"/>
      <dgm:spPr/>
    </dgm:pt>
    <dgm:pt modelId="{F8CAB4D3-090E-4DE3-83D2-4CDE41C89AD5}" type="pres">
      <dgm:prSet presAssocID="{7048EFB0-145A-4332-ACF4-A179D1B625EF}" presName="background3" presStyleLbl="asst1" presStyleIdx="9" presStyleCnt="10"/>
      <dgm:spPr/>
    </dgm:pt>
    <dgm:pt modelId="{DEACD8DC-3BDA-439B-BDD2-772509485F29}" type="pres">
      <dgm:prSet presAssocID="{7048EFB0-145A-4332-ACF4-A179D1B625EF}" presName="text3" presStyleLbl="fgAcc3" presStyleIdx="6" presStyleCnt="7" custScaleX="253895" custScaleY="227784" custLinFactY="-58231" custLinFactNeighborX="-1051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E9DD38-B4D6-4988-8DAA-2AF36A24D900}" type="pres">
      <dgm:prSet presAssocID="{7048EFB0-145A-4332-ACF4-A179D1B625EF}" presName="hierChild4" presStyleCnt="0"/>
      <dgm:spPr/>
    </dgm:pt>
  </dgm:ptLst>
  <dgm:cxnLst>
    <dgm:cxn modelId="{964AF09D-D65F-406C-A644-3C9D21472FEE}" srcId="{34FA3AB1-B785-453B-9D9C-EF43355FDA79}" destId="{4273735D-9B2E-40F7-9197-70ACA7E8924B}" srcOrd="0" destOrd="0" parTransId="{0C494BEF-0F31-47BC-A278-8C7FE4E1B450}" sibTransId="{95DBAD7F-EE89-4231-93A5-6CFADB9A1746}"/>
    <dgm:cxn modelId="{5DDBAC27-5C25-4ADE-943D-B42524EEF00B}" type="presOf" srcId="{5505FC3C-5CE9-455C-B305-B520868DE298}" destId="{51D906BD-F69B-4207-BADA-2B02E5FCC8E0}" srcOrd="0" destOrd="0" presId="urn:microsoft.com/office/officeart/2005/8/layout/hierarchy1"/>
    <dgm:cxn modelId="{39F58FD7-B143-4BC0-8AC9-F942D13BAC57}" srcId="{1697C5A0-A904-4A58-B523-F737C476D77B}" destId="{69297A0D-3ED7-4CDD-A07A-CFEAB36C8D49}" srcOrd="2" destOrd="0" parTransId="{E08A7C4B-2E51-4D71-BC48-A1A2E9975A89}" sibTransId="{2D60C032-38AD-441E-BBEC-0EA7018049D2}"/>
    <dgm:cxn modelId="{79057100-14F4-4CFA-A70B-B42C5E7AA2EA}" type="presOf" srcId="{F6A82961-4D86-412F-A74F-3BDECECD5231}" destId="{C8E7A6A6-B518-4D62-9BF5-9B0ED529F05E}" srcOrd="0" destOrd="0" presId="urn:microsoft.com/office/officeart/2005/8/layout/hierarchy1"/>
    <dgm:cxn modelId="{8C399167-9AD4-488C-BA10-6D7125AA4475}" type="presOf" srcId="{3EEB364C-8EE1-468C-B64A-CBDB31E6AC8D}" destId="{50253D67-28E0-4BA6-9832-5A42DD3A718D}" srcOrd="0" destOrd="0" presId="urn:microsoft.com/office/officeart/2005/8/layout/hierarchy1"/>
    <dgm:cxn modelId="{D42F48AE-F8D2-42E0-9C1D-3E8F6CB2C663}" type="presOf" srcId="{769DB337-43BC-4164-B61F-EA481235E990}" destId="{FE9C581C-7910-4456-9A61-433A3B807B9B}" srcOrd="0" destOrd="0" presId="urn:microsoft.com/office/officeart/2005/8/layout/hierarchy1"/>
    <dgm:cxn modelId="{DE308704-0219-4372-9430-E45ECAEAC87D}" type="presOf" srcId="{34FA3AB1-B785-453B-9D9C-EF43355FDA79}" destId="{4C482002-FEB3-46BB-ABA5-C5F601D75F4C}" srcOrd="0" destOrd="0" presId="urn:microsoft.com/office/officeart/2005/8/layout/hierarchy1"/>
    <dgm:cxn modelId="{0B8738A4-EF05-41CE-8AEC-40C27801AB36}" type="presOf" srcId="{9C7899A6-5492-4FB8-87EF-1E0DFE956535}" destId="{71797293-B359-4BC6-B7D4-812F7B5D5DF4}" srcOrd="0" destOrd="0" presId="urn:microsoft.com/office/officeart/2005/8/layout/hierarchy1"/>
    <dgm:cxn modelId="{5CD5F11B-B309-439B-B039-B4F77651241B}" type="presOf" srcId="{69297A0D-3ED7-4CDD-A07A-CFEAB36C8D49}" destId="{D683BDD6-83AB-45CE-9FA8-A15585419C1C}" srcOrd="0" destOrd="0" presId="urn:microsoft.com/office/officeart/2005/8/layout/hierarchy1"/>
    <dgm:cxn modelId="{F7534781-5938-4340-9615-CC10EC9DD270}" srcId="{69297A0D-3ED7-4CDD-A07A-CFEAB36C8D49}" destId="{7048EFB0-145A-4332-ACF4-A179D1B625EF}" srcOrd="1" destOrd="0" parTransId="{6CA41D38-56A7-452C-9E35-E00CAB685F52}" sibTransId="{5F5AFEAF-3EC7-4324-BF30-1F98BD6C165D}"/>
    <dgm:cxn modelId="{5DE53285-26F3-48F2-B269-A2E9306C1510}" type="presOf" srcId="{9134A9BB-89A6-48C5-B09C-941327FE551B}" destId="{E6C00AEB-A63F-465C-AE46-F901F5655402}" srcOrd="0" destOrd="0" presId="urn:microsoft.com/office/officeart/2005/8/layout/hierarchy1"/>
    <dgm:cxn modelId="{0E7C686A-B0C6-40AE-A9EE-15ACA3752097}" type="presOf" srcId="{4D1D11A8-DEE7-4B29-A552-9CB560E2908C}" destId="{166835BA-7194-448A-8CBC-5EB40100CD11}" srcOrd="0" destOrd="0" presId="urn:microsoft.com/office/officeart/2005/8/layout/hierarchy1"/>
    <dgm:cxn modelId="{A7A8B3CC-FCF6-4751-A263-133B58032ED4}" type="presOf" srcId="{4273735D-9B2E-40F7-9197-70ACA7E8924B}" destId="{34763E41-A666-410A-8464-B5ED140E09FF}" srcOrd="0" destOrd="0" presId="urn:microsoft.com/office/officeart/2005/8/layout/hierarchy1"/>
    <dgm:cxn modelId="{6C1ED10B-E1FD-4500-9D01-1637CB12407F}" type="presOf" srcId="{F81E3458-5501-42AB-8DDE-AD6EA4184498}" destId="{ED5B197A-FC42-4759-947F-C76F26B72BAD}" srcOrd="0" destOrd="0" presId="urn:microsoft.com/office/officeart/2005/8/layout/hierarchy1"/>
    <dgm:cxn modelId="{F00C6188-1B42-4A40-9712-5A12CACEA4C8}" type="presOf" srcId="{5612E78A-3494-4C3F-8CEA-51C4C3463BA0}" destId="{D6DD922B-28EA-4197-8938-CD35FB879E4E}" srcOrd="0" destOrd="0" presId="urn:microsoft.com/office/officeart/2005/8/layout/hierarchy1"/>
    <dgm:cxn modelId="{84B0530C-B5E5-49DF-A6CA-5A5698A23F16}" type="presOf" srcId="{25DAE1D7-E80B-4504-A466-76DA449BE448}" destId="{D84B1C09-9D68-46DC-9E8D-5A840FF1BACA}" srcOrd="0" destOrd="0" presId="urn:microsoft.com/office/officeart/2005/8/layout/hierarchy1"/>
    <dgm:cxn modelId="{AD0ACC40-D63C-4F8E-9FFE-9DCCF165B123}" type="presOf" srcId="{5850095B-FB04-46BB-9093-8506F9B82198}" destId="{A4E5BE41-BE27-4AB0-BB34-E7585718BA52}" srcOrd="0" destOrd="0" presId="urn:microsoft.com/office/officeart/2005/8/layout/hierarchy1"/>
    <dgm:cxn modelId="{5D209D68-B6C0-4BC8-9318-C9034F79FFAF}" srcId="{3EEB364C-8EE1-468C-B64A-CBDB31E6AC8D}" destId="{F81E3458-5501-42AB-8DDE-AD6EA4184498}" srcOrd="1" destOrd="0" parTransId="{9C7899A6-5492-4FB8-87EF-1E0DFE956535}" sibTransId="{5E240612-9C0B-4535-AC62-0E1E0C98B4E7}"/>
    <dgm:cxn modelId="{BF9DFE2F-9E93-4899-B610-9833C38EC1E9}" type="presOf" srcId="{DA94B48F-A0F5-442D-B9EC-AE424B2B282E}" destId="{9E650121-33AA-4E07-9ECD-626F0EF6FDD8}" srcOrd="0" destOrd="0" presId="urn:microsoft.com/office/officeart/2005/8/layout/hierarchy1"/>
    <dgm:cxn modelId="{6D9C83BB-8EB5-407C-BDE0-836C86D600C7}" type="presOf" srcId="{B99E43AB-92A6-4375-92E1-4595379E37BF}" destId="{29AD39D4-03BA-4419-978A-8E869EA30266}" srcOrd="0" destOrd="0" presId="urn:microsoft.com/office/officeart/2005/8/layout/hierarchy1"/>
    <dgm:cxn modelId="{5A0379E4-C2EF-4FC0-9198-90CB9CD6E0B3}" type="presOf" srcId="{0C494BEF-0F31-47BC-A278-8C7FE4E1B450}" destId="{FCFD76D5-A86F-4602-B059-26198D5F582C}" srcOrd="0" destOrd="0" presId="urn:microsoft.com/office/officeart/2005/8/layout/hierarchy1"/>
    <dgm:cxn modelId="{8F9D8A79-490B-41D8-837E-B0A3A2F8C882}" type="presOf" srcId="{7048EFB0-145A-4332-ACF4-A179D1B625EF}" destId="{DEACD8DC-3BDA-439B-BDD2-772509485F29}" srcOrd="0" destOrd="0" presId="urn:microsoft.com/office/officeart/2005/8/layout/hierarchy1"/>
    <dgm:cxn modelId="{1A6B0AE6-9DD6-4007-A0D4-0938A63A6902}" srcId="{5505FC3C-5CE9-455C-B305-B520868DE298}" destId="{1697C5A0-A904-4A58-B523-F737C476D77B}" srcOrd="0" destOrd="0" parTransId="{022807BD-6284-40D0-87D3-89B1C1C6165B}" sibTransId="{D8A074BD-EC51-4897-8DD9-C98D4F1072AF}"/>
    <dgm:cxn modelId="{E6DAAF16-5F8C-42BF-B39F-8499BD83AF84}" type="presOf" srcId="{6CA41D38-56A7-452C-9E35-E00CAB685F52}" destId="{51A0C75B-F14C-4D73-BD28-A2B62B082409}" srcOrd="0" destOrd="0" presId="urn:microsoft.com/office/officeart/2005/8/layout/hierarchy1"/>
    <dgm:cxn modelId="{C0D4B2A4-5A52-4F4A-AD5F-3610961CB039}" srcId="{69297A0D-3ED7-4CDD-A07A-CFEAB36C8D49}" destId="{16AF39D6-A044-49FE-B791-9D2AE07E42D3}" srcOrd="0" destOrd="0" parTransId="{25DAE1D7-E80B-4504-A466-76DA449BE448}" sibTransId="{269F2766-B0BE-41C6-A874-A755B287A9CD}"/>
    <dgm:cxn modelId="{697D54FC-9159-4250-9635-1760B9E89F50}" srcId="{1697C5A0-A904-4A58-B523-F737C476D77B}" destId="{3EEB364C-8EE1-468C-B64A-CBDB31E6AC8D}" srcOrd="1" destOrd="0" parTransId="{5612E78A-3494-4C3F-8CEA-51C4C3463BA0}" sibTransId="{30568AD3-7EB9-4E5D-BFCF-8A0BEE820342}"/>
    <dgm:cxn modelId="{074418AF-8CDB-46DE-8CAA-4CCD55386AA5}" type="presOf" srcId="{1697C5A0-A904-4A58-B523-F737C476D77B}" destId="{1BAE4448-560D-42C5-B529-D64174E4406B}" srcOrd="0" destOrd="0" presId="urn:microsoft.com/office/officeart/2005/8/layout/hierarchy1"/>
    <dgm:cxn modelId="{76863559-E907-4EE5-B63D-8CC7DC537AD2}" srcId="{34FA3AB1-B785-453B-9D9C-EF43355FDA79}" destId="{769DB337-43BC-4164-B61F-EA481235E990}" srcOrd="1" destOrd="0" parTransId="{F6A82961-4D86-412F-A74F-3BDECECD5231}" sibTransId="{ECB1054C-2C64-4DCA-B5B2-27E48E141F45}"/>
    <dgm:cxn modelId="{AFB9666E-38F7-4AC8-9845-C3AC7928F343}" type="presOf" srcId="{16AF39D6-A044-49FE-B791-9D2AE07E42D3}" destId="{6321D816-4A2F-4F13-A08D-AB2B1348661C}" srcOrd="0" destOrd="0" presId="urn:microsoft.com/office/officeart/2005/8/layout/hierarchy1"/>
    <dgm:cxn modelId="{26FD2531-46E2-4962-954A-DE3B40853CE4}" srcId="{3EEB364C-8EE1-468C-B64A-CBDB31E6AC8D}" destId="{9134A9BB-89A6-48C5-B09C-941327FE551B}" srcOrd="2" destOrd="0" parTransId="{4D1D11A8-DEE7-4B29-A552-9CB560E2908C}" sibTransId="{B8FB461C-227E-4115-A8C1-658DE12C84B5}"/>
    <dgm:cxn modelId="{45AFF8C5-0D5F-4123-B72E-EDD5BF0DD1B7}" srcId="{1697C5A0-A904-4A58-B523-F737C476D77B}" destId="{34FA3AB1-B785-453B-9D9C-EF43355FDA79}" srcOrd="0" destOrd="0" parTransId="{DA94B48F-A0F5-442D-B9EC-AE424B2B282E}" sibTransId="{D59AB2CE-3EED-493C-B246-240AE78F7B59}"/>
    <dgm:cxn modelId="{7A4E03D7-D11E-476D-8AFB-751497F11EB1}" type="presOf" srcId="{E08A7C4B-2E51-4D71-BC48-A1A2E9975A89}" destId="{A2F895BC-892D-4A30-8E23-F981C25864F9}" srcOrd="0" destOrd="0" presId="urn:microsoft.com/office/officeart/2005/8/layout/hierarchy1"/>
    <dgm:cxn modelId="{17CC257C-D0E0-46AA-9635-B07F6203EBFF}" srcId="{3EEB364C-8EE1-468C-B64A-CBDB31E6AC8D}" destId="{5850095B-FB04-46BB-9093-8506F9B82198}" srcOrd="0" destOrd="0" parTransId="{B99E43AB-92A6-4375-92E1-4595379E37BF}" sibTransId="{43B322A4-C6AC-4D6B-853A-DE2FD1EE3250}"/>
    <dgm:cxn modelId="{0F8CDD29-39B5-42F3-9A23-1789FB396075}" type="presParOf" srcId="{51D906BD-F69B-4207-BADA-2B02E5FCC8E0}" destId="{88CF6D3D-2D8E-4D92-9767-3BD6B04C38BB}" srcOrd="0" destOrd="0" presId="urn:microsoft.com/office/officeart/2005/8/layout/hierarchy1"/>
    <dgm:cxn modelId="{393CA006-73E9-4410-9D1A-CAA25BF8BE3E}" type="presParOf" srcId="{88CF6D3D-2D8E-4D92-9767-3BD6B04C38BB}" destId="{BDC1F93C-8521-4BB2-B3FC-342A3E073407}" srcOrd="0" destOrd="0" presId="urn:microsoft.com/office/officeart/2005/8/layout/hierarchy1"/>
    <dgm:cxn modelId="{A51B6BCF-78D1-4055-B8A6-85EBA37AE024}" type="presParOf" srcId="{BDC1F93C-8521-4BB2-B3FC-342A3E073407}" destId="{7CF7C24B-886F-48DB-9B57-DCF33894638C}" srcOrd="0" destOrd="0" presId="urn:microsoft.com/office/officeart/2005/8/layout/hierarchy1"/>
    <dgm:cxn modelId="{B3F9A40B-1F9E-4AFB-9EEE-D956741E5BC6}" type="presParOf" srcId="{BDC1F93C-8521-4BB2-B3FC-342A3E073407}" destId="{1BAE4448-560D-42C5-B529-D64174E4406B}" srcOrd="1" destOrd="0" presId="urn:microsoft.com/office/officeart/2005/8/layout/hierarchy1"/>
    <dgm:cxn modelId="{3C5DC79B-A1D4-4B47-8861-A2E8F1C6DD8F}" type="presParOf" srcId="{88CF6D3D-2D8E-4D92-9767-3BD6B04C38BB}" destId="{2B6F81BD-5525-4394-8FF8-BD6AEA12AE34}" srcOrd="1" destOrd="0" presId="urn:microsoft.com/office/officeart/2005/8/layout/hierarchy1"/>
    <dgm:cxn modelId="{5F8B8829-F833-4CDB-A76F-181288659825}" type="presParOf" srcId="{2B6F81BD-5525-4394-8FF8-BD6AEA12AE34}" destId="{9E650121-33AA-4E07-9ECD-626F0EF6FDD8}" srcOrd="0" destOrd="0" presId="urn:microsoft.com/office/officeart/2005/8/layout/hierarchy1"/>
    <dgm:cxn modelId="{542F0674-2F8B-4BCA-8F6F-8F34C3377BB3}" type="presParOf" srcId="{2B6F81BD-5525-4394-8FF8-BD6AEA12AE34}" destId="{5D7E37F0-DE34-4583-8313-D5293F6DEB05}" srcOrd="1" destOrd="0" presId="urn:microsoft.com/office/officeart/2005/8/layout/hierarchy1"/>
    <dgm:cxn modelId="{CD2FF788-FE91-4DEB-921D-011A28C0C66B}" type="presParOf" srcId="{5D7E37F0-DE34-4583-8313-D5293F6DEB05}" destId="{001D2BCB-D904-4B1F-8B35-6AD095E69D68}" srcOrd="0" destOrd="0" presId="urn:microsoft.com/office/officeart/2005/8/layout/hierarchy1"/>
    <dgm:cxn modelId="{E02D8452-5215-4E4B-B06B-3BF69FF0681D}" type="presParOf" srcId="{001D2BCB-D904-4B1F-8B35-6AD095E69D68}" destId="{E89A86C9-C7EF-4B0F-AE58-09A2E1A9F783}" srcOrd="0" destOrd="0" presId="urn:microsoft.com/office/officeart/2005/8/layout/hierarchy1"/>
    <dgm:cxn modelId="{701FEA39-3CA4-4A7E-ADB8-1BDF01C92943}" type="presParOf" srcId="{001D2BCB-D904-4B1F-8B35-6AD095E69D68}" destId="{4C482002-FEB3-46BB-ABA5-C5F601D75F4C}" srcOrd="1" destOrd="0" presId="urn:microsoft.com/office/officeart/2005/8/layout/hierarchy1"/>
    <dgm:cxn modelId="{660F71C1-7D39-43F0-8FFE-1AB645693DCD}" type="presParOf" srcId="{5D7E37F0-DE34-4583-8313-D5293F6DEB05}" destId="{CFA01D86-5EE6-465C-B188-3FC2C203B518}" srcOrd="1" destOrd="0" presId="urn:microsoft.com/office/officeart/2005/8/layout/hierarchy1"/>
    <dgm:cxn modelId="{EE30969A-AE86-4924-9E6A-E36E4C6E8806}" type="presParOf" srcId="{CFA01D86-5EE6-465C-B188-3FC2C203B518}" destId="{FCFD76D5-A86F-4602-B059-26198D5F582C}" srcOrd="0" destOrd="0" presId="urn:microsoft.com/office/officeart/2005/8/layout/hierarchy1"/>
    <dgm:cxn modelId="{0C79C833-ED58-483B-BC8C-AA1C6545BC12}" type="presParOf" srcId="{CFA01D86-5EE6-465C-B188-3FC2C203B518}" destId="{010FBBA8-C453-4D93-B3AF-2014001365DD}" srcOrd="1" destOrd="0" presId="urn:microsoft.com/office/officeart/2005/8/layout/hierarchy1"/>
    <dgm:cxn modelId="{E4D4523A-A821-4909-8EE3-F0618C4E6CF0}" type="presParOf" srcId="{010FBBA8-C453-4D93-B3AF-2014001365DD}" destId="{5611FAC2-6887-4F44-AC0F-F6380BA47AD8}" srcOrd="0" destOrd="0" presId="urn:microsoft.com/office/officeart/2005/8/layout/hierarchy1"/>
    <dgm:cxn modelId="{2E0CBA6F-77E0-4E65-901E-AE2906CDC8A6}" type="presParOf" srcId="{5611FAC2-6887-4F44-AC0F-F6380BA47AD8}" destId="{85AFBA66-2B52-49B3-A563-FE2F6827D8DE}" srcOrd="0" destOrd="0" presId="urn:microsoft.com/office/officeart/2005/8/layout/hierarchy1"/>
    <dgm:cxn modelId="{DA3139E6-9AAD-4B9C-AB85-6E701F59C7ED}" type="presParOf" srcId="{5611FAC2-6887-4F44-AC0F-F6380BA47AD8}" destId="{34763E41-A666-410A-8464-B5ED140E09FF}" srcOrd="1" destOrd="0" presId="urn:microsoft.com/office/officeart/2005/8/layout/hierarchy1"/>
    <dgm:cxn modelId="{30780050-03F3-4B57-AD96-6252A0A58B75}" type="presParOf" srcId="{010FBBA8-C453-4D93-B3AF-2014001365DD}" destId="{FC7FFEEF-9F7E-4830-9D29-0670E61000DD}" srcOrd="1" destOrd="0" presId="urn:microsoft.com/office/officeart/2005/8/layout/hierarchy1"/>
    <dgm:cxn modelId="{41672020-12EC-493A-87A9-CF6FF9E24324}" type="presParOf" srcId="{CFA01D86-5EE6-465C-B188-3FC2C203B518}" destId="{C8E7A6A6-B518-4D62-9BF5-9B0ED529F05E}" srcOrd="2" destOrd="0" presId="urn:microsoft.com/office/officeart/2005/8/layout/hierarchy1"/>
    <dgm:cxn modelId="{06B69F78-1E05-40B0-B703-149F21C50CB7}" type="presParOf" srcId="{CFA01D86-5EE6-465C-B188-3FC2C203B518}" destId="{7E0B6362-6ACC-4C0B-9273-9A7AE2715533}" srcOrd="3" destOrd="0" presId="urn:microsoft.com/office/officeart/2005/8/layout/hierarchy1"/>
    <dgm:cxn modelId="{1757CA87-D096-48B7-8759-D1F74B6827DB}" type="presParOf" srcId="{7E0B6362-6ACC-4C0B-9273-9A7AE2715533}" destId="{D3C0AB8A-E3EF-4A98-B40C-9A91061C4400}" srcOrd="0" destOrd="0" presId="urn:microsoft.com/office/officeart/2005/8/layout/hierarchy1"/>
    <dgm:cxn modelId="{9D5C833C-555B-4442-A8C1-1DEB8D739F7F}" type="presParOf" srcId="{D3C0AB8A-E3EF-4A98-B40C-9A91061C4400}" destId="{C19A71F5-B973-49DD-964B-1464A89FB155}" srcOrd="0" destOrd="0" presId="urn:microsoft.com/office/officeart/2005/8/layout/hierarchy1"/>
    <dgm:cxn modelId="{E39DCC3D-2513-46A5-B14F-69E62495BCA0}" type="presParOf" srcId="{D3C0AB8A-E3EF-4A98-B40C-9A91061C4400}" destId="{FE9C581C-7910-4456-9A61-433A3B807B9B}" srcOrd="1" destOrd="0" presId="urn:microsoft.com/office/officeart/2005/8/layout/hierarchy1"/>
    <dgm:cxn modelId="{D6CA5399-986E-4612-9257-C8C1FF54D690}" type="presParOf" srcId="{7E0B6362-6ACC-4C0B-9273-9A7AE2715533}" destId="{FFF2CCD3-D4F2-4854-95DC-944B5FD5CAD0}" srcOrd="1" destOrd="0" presId="urn:microsoft.com/office/officeart/2005/8/layout/hierarchy1"/>
    <dgm:cxn modelId="{5180C7FB-8958-46FA-85AE-BDFCE5CE7AE8}" type="presParOf" srcId="{2B6F81BD-5525-4394-8FF8-BD6AEA12AE34}" destId="{D6DD922B-28EA-4197-8938-CD35FB879E4E}" srcOrd="2" destOrd="0" presId="urn:microsoft.com/office/officeart/2005/8/layout/hierarchy1"/>
    <dgm:cxn modelId="{36067C7E-BE47-4FF1-923F-28CEA18B34A3}" type="presParOf" srcId="{2B6F81BD-5525-4394-8FF8-BD6AEA12AE34}" destId="{73F18C8C-0A22-4F1F-9D7F-04115D76A45D}" srcOrd="3" destOrd="0" presId="urn:microsoft.com/office/officeart/2005/8/layout/hierarchy1"/>
    <dgm:cxn modelId="{581FD03F-30EA-41B4-A654-1E8B5F94FF63}" type="presParOf" srcId="{73F18C8C-0A22-4F1F-9D7F-04115D76A45D}" destId="{C357DE99-B10B-4153-97D3-71F6A9D640D5}" srcOrd="0" destOrd="0" presId="urn:microsoft.com/office/officeart/2005/8/layout/hierarchy1"/>
    <dgm:cxn modelId="{1E75A8D0-56BC-4C65-81BA-DDE3ED6BBF47}" type="presParOf" srcId="{C357DE99-B10B-4153-97D3-71F6A9D640D5}" destId="{AA471BAB-7CF4-4E3D-958C-4092EA807783}" srcOrd="0" destOrd="0" presId="urn:microsoft.com/office/officeart/2005/8/layout/hierarchy1"/>
    <dgm:cxn modelId="{A43FD896-7FB6-4B90-8128-2A6F30394FD5}" type="presParOf" srcId="{C357DE99-B10B-4153-97D3-71F6A9D640D5}" destId="{50253D67-28E0-4BA6-9832-5A42DD3A718D}" srcOrd="1" destOrd="0" presId="urn:microsoft.com/office/officeart/2005/8/layout/hierarchy1"/>
    <dgm:cxn modelId="{5BAF2CB9-F9BD-43CB-B602-D8679FAE7B9D}" type="presParOf" srcId="{73F18C8C-0A22-4F1F-9D7F-04115D76A45D}" destId="{C0F072A4-A890-4329-925C-5C581E4506AB}" srcOrd="1" destOrd="0" presId="urn:microsoft.com/office/officeart/2005/8/layout/hierarchy1"/>
    <dgm:cxn modelId="{F63F2E2C-0165-4168-95FF-4B4E9037C917}" type="presParOf" srcId="{C0F072A4-A890-4329-925C-5C581E4506AB}" destId="{29AD39D4-03BA-4419-978A-8E869EA30266}" srcOrd="0" destOrd="0" presId="urn:microsoft.com/office/officeart/2005/8/layout/hierarchy1"/>
    <dgm:cxn modelId="{E79AA703-00ED-4D7A-A82C-F8C79F568951}" type="presParOf" srcId="{C0F072A4-A890-4329-925C-5C581E4506AB}" destId="{E178444A-95D4-4EE1-ADE2-85AC5E36D4EA}" srcOrd="1" destOrd="0" presId="urn:microsoft.com/office/officeart/2005/8/layout/hierarchy1"/>
    <dgm:cxn modelId="{EAC597AB-D6A4-4F2A-A841-4D3D8A5D2EB2}" type="presParOf" srcId="{E178444A-95D4-4EE1-ADE2-85AC5E36D4EA}" destId="{AB640299-0AFC-4CC4-B2B6-5A4D5846268E}" srcOrd="0" destOrd="0" presId="urn:microsoft.com/office/officeart/2005/8/layout/hierarchy1"/>
    <dgm:cxn modelId="{9918F9C2-58F2-4E76-BB9A-B1DDAF309719}" type="presParOf" srcId="{AB640299-0AFC-4CC4-B2B6-5A4D5846268E}" destId="{7590A0FF-4974-4A6F-A1B6-5D7A894B06BC}" srcOrd="0" destOrd="0" presId="urn:microsoft.com/office/officeart/2005/8/layout/hierarchy1"/>
    <dgm:cxn modelId="{35DC2CE7-5A31-4742-8CAD-97B1F9B5AD20}" type="presParOf" srcId="{AB640299-0AFC-4CC4-B2B6-5A4D5846268E}" destId="{A4E5BE41-BE27-4AB0-BB34-E7585718BA52}" srcOrd="1" destOrd="0" presId="urn:microsoft.com/office/officeart/2005/8/layout/hierarchy1"/>
    <dgm:cxn modelId="{607BA77C-8F94-4153-993C-7E9CEAF1596A}" type="presParOf" srcId="{E178444A-95D4-4EE1-ADE2-85AC5E36D4EA}" destId="{B3BF755F-6478-4D09-85D6-8930C9AD26AF}" srcOrd="1" destOrd="0" presId="urn:microsoft.com/office/officeart/2005/8/layout/hierarchy1"/>
    <dgm:cxn modelId="{99FB78E9-9376-4C39-A2CC-1F3A65F155BB}" type="presParOf" srcId="{C0F072A4-A890-4329-925C-5C581E4506AB}" destId="{71797293-B359-4BC6-B7D4-812F7B5D5DF4}" srcOrd="2" destOrd="0" presId="urn:microsoft.com/office/officeart/2005/8/layout/hierarchy1"/>
    <dgm:cxn modelId="{617E3256-104C-4A0D-9FC8-BDAF44C1503E}" type="presParOf" srcId="{C0F072A4-A890-4329-925C-5C581E4506AB}" destId="{21D0E12A-AF36-4482-BD04-9BFFA6BD1F9E}" srcOrd="3" destOrd="0" presId="urn:microsoft.com/office/officeart/2005/8/layout/hierarchy1"/>
    <dgm:cxn modelId="{DB97510E-1FBD-47BF-BA2D-A27941AF4E59}" type="presParOf" srcId="{21D0E12A-AF36-4482-BD04-9BFFA6BD1F9E}" destId="{7227DC42-44B6-430C-A693-0FBB77542FC7}" srcOrd="0" destOrd="0" presId="urn:microsoft.com/office/officeart/2005/8/layout/hierarchy1"/>
    <dgm:cxn modelId="{51EA5DF2-9EAE-47A0-9E5E-E1BAE49AA00C}" type="presParOf" srcId="{7227DC42-44B6-430C-A693-0FBB77542FC7}" destId="{490FEB9B-8BDC-46CC-81D1-8AB9C929AC37}" srcOrd="0" destOrd="0" presId="urn:microsoft.com/office/officeart/2005/8/layout/hierarchy1"/>
    <dgm:cxn modelId="{7E19F1BF-D8DD-4100-BB9D-1F83AA780B5C}" type="presParOf" srcId="{7227DC42-44B6-430C-A693-0FBB77542FC7}" destId="{ED5B197A-FC42-4759-947F-C76F26B72BAD}" srcOrd="1" destOrd="0" presId="urn:microsoft.com/office/officeart/2005/8/layout/hierarchy1"/>
    <dgm:cxn modelId="{665683DF-9EEC-4F65-9B2A-1623389511EF}" type="presParOf" srcId="{21D0E12A-AF36-4482-BD04-9BFFA6BD1F9E}" destId="{1149A12A-D1FF-426D-8F1F-37ADBB455842}" srcOrd="1" destOrd="0" presId="urn:microsoft.com/office/officeart/2005/8/layout/hierarchy1"/>
    <dgm:cxn modelId="{33F135BF-B233-4BCE-A17F-CD46FAF0DDDD}" type="presParOf" srcId="{C0F072A4-A890-4329-925C-5C581E4506AB}" destId="{166835BA-7194-448A-8CBC-5EB40100CD11}" srcOrd="4" destOrd="0" presId="urn:microsoft.com/office/officeart/2005/8/layout/hierarchy1"/>
    <dgm:cxn modelId="{7576E900-3E90-4F37-AB5B-0A0AD2AABEB1}" type="presParOf" srcId="{C0F072A4-A890-4329-925C-5C581E4506AB}" destId="{2438FEC4-E9C9-4043-848F-7B4930656391}" srcOrd="5" destOrd="0" presId="urn:microsoft.com/office/officeart/2005/8/layout/hierarchy1"/>
    <dgm:cxn modelId="{316B7C40-2BB0-43A2-B91A-AA850F945CD0}" type="presParOf" srcId="{2438FEC4-E9C9-4043-848F-7B4930656391}" destId="{8ECFC145-0968-4EBD-9084-92C10470FF1D}" srcOrd="0" destOrd="0" presId="urn:microsoft.com/office/officeart/2005/8/layout/hierarchy1"/>
    <dgm:cxn modelId="{7B8200F1-6B06-4BE2-A8B1-4DA1DEFA9374}" type="presParOf" srcId="{8ECFC145-0968-4EBD-9084-92C10470FF1D}" destId="{86AE86A8-747A-4568-9119-336502A13D59}" srcOrd="0" destOrd="0" presId="urn:microsoft.com/office/officeart/2005/8/layout/hierarchy1"/>
    <dgm:cxn modelId="{B490B3BD-A038-49EF-B154-6AC86B3C6F2B}" type="presParOf" srcId="{8ECFC145-0968-4EBD-9084-92C10470FF1D}" destId="{E6C00AEB-A63F-465C-AE46-F901F5655402}" srcOrd="1" destOrd="0" presId="urn:microsoft.com/office/officeart/2005/8/layout/hierarchy1"/>
    <dgm:cxn modelId="{4F3FC5EE-EFAD-4A60-9E9B-E0813FF0303C}" type="presParOf" srcId="{2438FEC4-E9C9-4043-848F-7B4930656391}" destId="{7070FEE8-8E1E-4B48-AB18-D5D065923EC9}" srcOrd="1" destOrd="0" presId="urn:microsoft.com/office/officeart/2005/8/layout/hierarchy1"/>
    <dgm:cxn modelId="{B4C1C0A0-1A9B-4DE2-9B43-6FE4CE1D06DC}" type="presParOf" srcId="{2B6F81BD-5525-4394-8FF8-BD6AEA12AE34}" destId="{A2F895BC-892D-4A30-8E23-F981C25864F9}" srcOrd="4" destOrd="0" presId="urn:microsoft.com/office/officeart/2005/8/layout/hierarchy1"/>
    <dgm:cxn modelId="{B2B9947F-5D96-4EB1-B063-233E873EC2BF}" type="presParOf" srcId="{2B6F81BD-5525-4394-8FF8-BD6AEA12AE34}" destId="{2E87350A-A9E3-45C9-A8B0-DE6E3D7DC8E0}" srcOrd="5" destOrd="0" presId="urn:microsoft.com/office/officeart/2005/8/layout/hierarchy1"/>
    <dgm:cxn modelId="{28BDFD55-BBA6-4928-AFC8-E5D8A46B716C}" type="presParOf" srcId="{2E87350A-A9E3-45C9-A8B0-DE6E3D7DC8E0}" destId="{A1237F8E-B667-42CC-B65F-E048C535DB79}" srcOrd="0" destOrd="0" presId="urn:microsoft.com/office/officeart/2005/8/layout/hierarchy1"/>
    <dgm:cxn modelId="{2FFC51E3-2572-40E8-AF42-DC4462BDB49E}" type="presParOf" srcId="{A1237F8E-B667-42CC-B65F-E048C535DB79}" destId="{E2D88D28-C672-413B-B167-5710983D2E7A}" srcOrd="0" destOrd="0" presId="urn:microsoft.com/office/officeart/2005/8/layout/hierarchy1"/>
    <dgm:cxn modelId="{C826869F-F3B1-478E-9E17-121C0F8F7A93}" type="presParOf" srcId="{A1237F8E-B667-42CC-B65F-E048C535DB79}" destId="{D683BDD6-83AB-45CE-9FA8-A15585419C1C}" srcOrd="1" destOrd="0" presId="urn:microsoft.com/office/officeart/2005/8/layout/hierarchy1"/>
    <dgm:cxn modelId="{19E1CDAA-BF80-42B9-9906-7E5F7E982893}" type="presParOf" srcId="{2E87350A-A9E3-45C9-A8B0-DE6E3D7DC8E0}" destId="{72A4E1EB-3372-464E-9B7C-C2C40EEC385C}" srcOrd="1" destOrd="0" presId="urn:microsoft.com/office/officeart/2005/8/layout/hierarchy1"/>
    <dgm:cxn modelId="{A4379E0C-A755-4B50-AD58-24E61BF30E0D}" type="presParOf" srcId="{72A4E1EB-3372-464E-9B7C-C2C40EEC385C}" destId="{D84B1C09-9D68-46DC-9E8D-5A840FF1BACA}" srcOrd="0" destOrd="0" presId="urn:microsoft.com/office/officeart/2005/8/layout/hierarchy1"/>
    <dgm:cxn modelId="{5DA3439E-F970-431A-ACE3-EE3380BB51A6}" type="presParOf" srcId="{72A4E1EB-3372-464E-9B7C-C2C40EEC385C}" destId="{65D5DBFB-5F9E-465D-93AD-AD77DFAD6263}" srcOrd="1" destOrd="0" presId="urn:microsoft.com/office/officeart/2005/8/layout/hierarchy1"/>
    <dgm:cxn modelId="{5211A127-DFC6-4D81-8A89-23D73883AD36}" type="presParOf" srcId="{65D5DBFB-5F9E-465D-93AD-AD77DFAD6263}" destId="{0AFDED54-EE21-4A59-AE1E-8DA35E891642}" srcOrd="0" destOrd="0" presId="urn:microsoft.com/office/officeart/2005/8/layout/hierarchy1"/>
    <dgm:cxn modelId="{B65D3639-4F1E-4132-B3DE-BAC513E72E6A}" type="presParOf" srcId="{0AFDED54-EE21-4A59-AE1E-8DA35E891642}" destId="{5BB3A67D-2F47-4850-AF39-46084698ED55}" srcOrd="0" destOrd="0" presId="urn:microsoft.com/office/officeart/2005/8/layout/hierarchy1"/>
    <dgm:cxn modelId="{9C326236-7A7A-43DB-9DFD-4F0924E63991}" type="presParOf" srcId="{0AFDED54-EE21-4A59-AE1E-8DA35E891642}" destId="{6321D816-4A2F-4F13-A08D-AB2B1348661C}" srcOrd="1" destOrd="0" presId="urn:microsoft.com/office/officeart/2005/8/layout/hierarchy1"/>
    <dgm:cxn modelId="{F37BFDEF-B14A-4FC6-A68B-465FE53F711C}" type="presParOf" srcId="{65D5DBFB-5F9E-465D-93AD-AD77DFAD6263}" destId="{266A10C3-0A9E-41D4-80A2-6A261AD640C2}" srcOrd="1" destOrd="0" presId="urn:microsoft.com/office/officeart/2005/8/layout/hierarchy1"/>
    <dgm:cxn modelId="{DCD2AD4E-7FD9-4B10-BA6A-69D869F51159}" type="presParOf" srcId="{72A4E1EB-3372-464E-9B7C-C2C40EEC385C}" destId="{51A0C75B-F14C-4D73-BD28-A2B62B082409}" srcOrd="2" destOrd="0" presId="urn:microsoft.com/office/officeart/2005/8/layout/hierarchy1"/>
    <dgm:cxn modelId="{FD9E0DD2-ECB9-4DE9-9A32-A15B094051E9}" type="presParOf" srcId="{72A4E1EB-3372-464E-9B7C-C2C40EEC385C}" destId="{E855A729-9864-4BAE-A757-8E6769F0F301}" srcOrd="3" destOrd="0" presId="urn:microsoft.com/office/officeart/2005/8/layout/hierarchy1"/>
    <dgm:cxn modelId="{18AEF6B3-834E-4BD2-BC76-78DCDA63E964}" type="presParOf" srcId="{E855A729-9864-4BAE-A757-8E6769F0F301}" destId="{05563085-69AB-4CE8-A740-E0BC2445C9B0}" srcOrd="0" destOrd="0" presId="urn:microsoft.com/office/officeart/2005/8/layout/hierarchy1"/>
    <dgm:cxn modelId="{6687B6DB-F119-4782-A461-C648DE74BE6D}" type="presParOf" srcId="{05563085-69AB-4CE8-A740-E0BC2445C9B0}" destId="{F8CAB4D3-090E-4DE3-83D2-4CDE41C89AD5}" srcOrd="0" destOrd="0" presId="urn:microsoft.com/office/officeart/2005/8/layout/hierarchy1"/>
    <dgm:cxn modelId="{D0222BB6-0B67-4CAF-B647-1C1BC90A91C6}" type="presParOf" srcId="{05563085-69AB-4CE8-A740-E0BC2445C9B0}" destId="{DEACD8DC-3BDA-439B-BDD2-772509485F29}" srcOrd="1" destOrd="0" presId="urn:microsoft.com/office/officeart/2005/8/layout/hierarchy1"/>
    <dgm:cxn modelId="{4118C77D-51A5-4578-8D46-21F216DFB201}" type="presParOf" srcId="{E855A729-9864-4BAE-A757-8E6769F0F301}" destId="{37E9DD38-B4D6-4988-8DAA-2AF36A24D9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3EE69D-284D-4D84-8020-5469BE3640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8B0394-31B9-4468-9088-C816FB21C424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rgbClr val="002060"/>
              </a:solidFill>
              <a:latin typeface="Georgia" pitchFamily="18" charset="0"/>
            </a:rPr>
            <a:t>Особое место занимают следующие отрасли:</a:t>
          </a:r>
          <a:endParaRPr lang="ru-RU" sz="2400" b="1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C25D38AB-E722-4ED6-B253-9C70D23E43F4}" type="parTrans" cxnId="{A6544D2F-560B-4652-BF9B-98AE05D8FFED}">
      <dgm:prSet/>
      <dgm:spPr/>
      <dgm:t>
        <a:bodyPr/>
        <a:lstStyle/>
        <a:p>
          <a:endParaRPr lang="ru-RU"/>
        </a:p>
      </dgm:t>
    </dgm:pt>
    <dgm:pt modelId="{F13A578B-C340-43EF-BCC0-134502EA566C}" type="sibTrans" cxnId="{A6544D2F-560B-4652-BF9B-98AE05D8FFED}">
      <dgm:prSet/>
      <dgm:spPr/>
      <dgm:t>
        <a:bodyPr/>
        <a:lstStyle/>
        <a:p>
          <a:endParaRPr lang="ru-RU"/>
        </a:p>
      </dgm:t>
    </dgm:pt>
    <dgm:pt modelId="{15F9B275-7B38-4B2F-9B4D-B7AA43C8079B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rgbClr val="002060"/>
              </a:solidFill>
              <a:latin typeface="Georgia" pitchFamily="18" charset="0"/>
            </a:rPr>
            <a:t>Международное публичное право</a:t>
          </a:r>
          <a:endParaRPr lang="ru-RU" sz="2400" b="1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201D3460-C745-464E-B54B-FBE2554EC3BD}" type="parTrans" cxnId="{CDD9DD7B-0025-4E3F-BD7E-A23A2CF34E92}">
      <dgm:prSet/>
      <dgm:spPr/>
      <dgm:t>
        <a:bodyPr/>
        <a:lstStyle/>
        <a:p>
          <a:endParaRPr lang="ru-RU"/>
        </a:p>
      </dgm:t>
    </dgm:pt>
    <dgm:pt modelId="{6C8B6AFE-1A2F-42A3-8C36-FE9E9FA165C6}" type="sibTrans" cxnId="{CDD9DD7B-0025-4E3F-BD7E-A23A2CF34E92}">
      <dgm:prSet/>
      <dgm:spPr/>
      <dgm:t>
        <a:bodyPr/>
        <a:lstStyle/>
        <a:p>
          <a:endParaRPr lang="ru-RU"/>
        </a:p>
      </dgm:t>
    </dgm:pt>
    <dgm:pt modelId="{BCFC15C2-5976-4DBB-8712-45617E20D13C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rgbClr val="002060"/>
              </a:solidFill>
              <a:latin typeface="Georgia" pitchFamily="18" charset="0"/>
            </a:rPr>
            <a:t>Международное частное право</a:t>
          </a:r>
          <a:endParaRPr lang="ru-RU" sz="2400" b="1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8B5287DD-098A-4A0E-B5C9-0025FA2DA021}" type="parTrans" cxnId="{057F909C-C996-4FAD-B952-C8BFC91F5971}">
      <dgm:prSet/>
      <dgm:spPr/>
      <dgm:t>
        <a:bodyPr/>
        <a:lstStyle/>
        <a:p>
          <a:endParaRPr lang="ru-RU"/>
        </a:p>
      </dgm:t>
    </dgm:pt>
    <dgm:pt modelId="{329E00BF-7581-47AE-A3B4-D6F5CB562895}" type="sibTrans" cxnId="{057F909C-C996-4FAD-B952-C8BFC91F5971}">
      <dgm:prSet/>
      <dgm:spPr/>
      <dgm:t>
        <a:bodyPr/>
        <a:lstStyle/>
        <a:p>
          <a:endParaRPr lang="ru-RU"/>
        </a:p>
      </dgm:t>
    </dgm:pt>
    <dgm:pt modelId="{D1A0B387-8A84-478B-97B0-4EFAA641D0C2}" type="pres">
      <dgm:prSet presAssocID="{A83EE69D-284D-4D84-8020-5469BE3640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E28FFC-705C-4495-B890-FC8348A17BF7}" type="pres">
      <dgm:prSet presAssocID="{EF8B0394-31B9-4468-9088-C816FB21C424}" presName="hierRoot1" presStyleCnt="0"/>
      <dgm:spPr/>
    </dgm:pt>
    <dgm:pt modelId="{0F8D8213-82A1-4F08-A03D-F9E87A5EFCC1}" type="pres">
      <dgm:prSet presAssocID="{EF8B0394-31B9-4468-9088-C816FB21C424}" presName="composite" presStyleCnt="0"/>
      <dgm:spPr/>
    </dgm:pt>
    <dgm:pt modelId="{EA4EE1F7-3619-4BF5-98EF-8048E12960BD}" type="pres">
      <dgm:prSet presAssocID="{EF8B0394-31B9-4468-9088-C816FB21C424}" presName="background" presStyleLbl="node0" presStyleIdx="0" presStyleCnt="1"/>
      <dgm:spPr/>
    </dgm:pt>
    <dgm:pt modelId="{21A66C6C-6160-4C2D-899C-8370B7A05B65}" type="pres">
      <dgm:prSet presAssocID="{EF8B0394-31B9-4468-9088-C816FB21C42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0B508F-DC0F-496E-BA41-C58A1035F13C}" type="pres">
      <dgm:prSet presAssocID="{EF8B0394-31B9-4468-9088-C816FB21C424}" presName="hierChild2" presStyleCnt="0"/>
      <dgm:spPr/>
    </dgm:pt>
    <dgm:pt modelId="{BFA0F8F2-BBD3-48F0-BCC9-AB9FE25BEF33}" type="pres">
      <dgm:prSet presAssocID="{201D3460-C745-464E-B54B-FBE2554EC3B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71D6B02-D559-4114-A992-88718934B4F5}" type="pres">
      <dgm:prSet presAssocID="{15F9B275-7B38-4B2F-9B4D-B7AA43C8079B}" presName="hierRoot2" presStyleCnt="0"/>
      <dgm:spPr/>
    </dgm:pt>
    <dgm:pt modelId="{409DEC4B-34D4-406E-B7D1-BC0D05D68BAB}" type="pres">
      <dgm:prSet presAssocID="{15F9B275-7B38-4B2F-9B4D-B7AA43C8079B}" presName="composite2" presStyleCnt="0"/>
      <dgm:spPr/>
    </dgm:pt>
    <dgm:pt modelId="{787C0B16-12A6-46C7-8D22-9A8E483BA419}" type="pres">
      <dgm:prSet presAssocID="{15F9B275-7B38-4B2F-9B4D-B7AA43C8079B}" presName="background2" presStyleLbl="node2" presStyleIdx="0" presStyleCnt="2"/>
      <dgm:spPr/>
    </dgm:pt>
    <dgm:pt modelId="{51680E07-B1A0-4F7B-BB83-47F2ABE5DCA9}" type="pres">
      <dgm:prSet presAssocID="{15F9B275-7B38-4B2F-9B4D-B7AA43C8079B}" presName="text2" presStyleLbl="fgAcc2" presStyleIdx="0" presStyleCnt="2" custScaleX="118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601548-40F9-4AF3-B256-AFE66FA269E7}" type="pres">
      <dgm:prSet presAssocID="{15F9B275-7B38-4B2F-9B4D-B7AA43C8079B}" presName="hierChild3" presStyleCnt="0"/>
      <dgm:spPr/>
    </dgm:pt>
    <dgm:pt modelId="{0D098536-DD54-428A-82E0-8EB70E745AA9}" type="pres">
      <dgm:prSet presAssocID="{8B5287DD-098A-4A0E-B5C9-0025FA2DA02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1BC827E-6581-42F8-A941-4A77DD639148}" type="pres">
      <dgm:prSet presAssocID="{BCFC15C2-5976-4DBB-8712-45617E20D13C}" presName="hierRoot2" presStyleCnt="0"/>
      <dgm:spPr/>
    </dgm:pt>
    <dgm:pt modelId="{05E8D7DC-B5E0-4ED2-907E-AD883090653F}" type="pres">
      <dgm:prSet presAssocID="{BCFC15C2-5976-4DBB-8712-45617E20D13C}" presName="composite2" presStyleCnt="0"/>
      <dgm:spPr/>
    </dgm:pt>
    <dgm:pt modelId="{691B4419-36E6-4574-951C-E8987157C206}" type="pres">
      <dgm:prSet presAssocID="{BCFC15C2-5976-4DBB-8712-45617E20D13C}" presName="background2" presStyleLbl="node2" presStyleIdx="1" presStyleCnt="2"/>
      <dgm:spPr/>
    </dgm:pt>
    <dgm:pt modelId="{3F63FB94-A9DB-48AD-B83A-525A840CC336}" type="pres">
      <dgm:prSet presAssocID="{BCFC15C2-5976-4DBB-8712-45617E20D13C}" presName="text2" presStyleLbl="fgAcc2" presStyleIdx="1" presStyleCnt="2" custScaleX="112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697846-CFF3-47A6-AAE3-01D448E1944D}" type="pres">
      <dgm:prSet presAssocID="{BCFC15C2-5976-4DBB-8712-45617E20D13C}" presName="hierChild3" presStyleCnt="0"/>
      <dgm:spPr/>
    </dgm:pt>
  </dgm:ptLst>
  <dgm:cxnLst>
    <dgm:cxn modelId="{057F909C-C996-4FAD-B952-C8BFC91F5971}" srcId="{EF8B0394-31B9-4468-9088-C816FB21C424}" destId="{BCFC15C2-5976-4DBB-8712-45617E20D13C}" srcOrd="1" destOrd="0" parTransId="{8B5287DD-098A-4A0E-B5C9-0025FA2DA021}" sibTransId="{329E00BF-7581-47AE-A3B4-D6F5CB562895}"/>
    <dgm:cxn modelId="{98A89344-7A80-4FFA-8EF3-2A3C1FF0E762}" type="presOf" srcId="{A83EE69D-284D-4D84-8020-5469BE364028}" destId="{D1A0B387-8A84-478B-97B0-4EFAA641D0C2}" srcOrd="0" destOrd="0" presId="urn:microsoft.com/office/officeart/2005/8/layout/hierarchy1"/>
    <dgm:cxn modelId="{EB8F9DA4-42E3-48B0-AB0B-F04F8BDED259}" type="presOf" srcId="{8B5287DD-098A-4A0E-B5C9-0025FA2DA021}" destId="{0D098536-DD54-428A-82E0-8EB70E745AA9}" srcOrd="0" destOrd="0" presId="urn:microsoft.com/office/officeart/2005/8/layout/hierarchy1"/>
    <dgm:cxn modelId="{D97633A4-A960-4749-95C6-07479BCB62F3}" type="presOf" srcId="{EF8B0394-31B9-4468-9088-C816FB21C424}" destId="{21A66C6C-6160-4C2D-899C-8370B7A05B65}" srcOrd="0" destOrd="0" presId="urn:microsoft.com/office/officeart/2005/8/layout/hierarchy1"/>
    <dgm:cxn modelId="{7392E441-BCDB-4BAA-9114-F1059387CE9B}" type="presOf" srcId="{15F9B275-7B38-4B2F-9B4D-B7AA43C8079B}" destId="{51680E07-B1A0-4F7B-BB83-47F2ABE5DCA9}" srcOrd="0" destOrd="0" presId="urn:microsoft.com/office/officeart/2005/8/layout/hierarchy1"/>
    <dgm:cxn modelId="{16B06CCD-CD57-4DBB-8672-150ABDAD29F5}" type="presOf" srcId="{201D3460-C745-464E-B54B-FBE2554EC3BD}" destId="{BFA0F8F2-BBD3-48F0-BCC9-AB9FE25BEF33}" srcOrd="0" destOrd="0" presId="urn:microsoft.com/office/officeart/2005/8/layout/hierarchy1"/>
    <dgm:cxn modelId="{CDD9DD7B-0025-4E3F-BD7E-A23A2CF34E92}" srcId="{EF8B0394-31B9-4468-9088-C816FB21C424}" destId="{15F9B275-7B38-4B2F-9B4D-B7AA43C8079B}" srcOrd="0" destOrd="0" parTransId="{201D3460-C745-464E-B54B-FBE2554EC3BD}" sibTransId="{6C8B6AFE-1A2F-42A3-8C36-FE9E9FA165C6}"/>
    <dgm:cxn modelId="{A6544D2F-560B-4652-BF9B-98AE05D8FFED}" srcId="{A83EE69D-284D-4D84-8020-5469BE364028}" destId="{EF8B0394-31B9-4468-9088-C816FB21C424}" srcOrd="0" destOrd="0" parTransId="{C25D38AB-E722-4ED6-B253-9C70D23E43F4}" sibTransId="{F13A578B-C340-43EF-BCC0-134502EA566C}"/>
    <dgm:cxn modelId="{89D476F7-AAC9-4F4D-9E7F-EDAD0608C1EE}" type="presOf" srcId="{BCFC15C2-5976-4DBB-8712-45617E20D13C}" destId="{3F63FB94-A9DB-48AD-B83A-525A840CC336}" srcOrd="0" destOrd="0" presId="urn:microsoft.com/office/officeart/2005/8/layout/hierarchy1"/>
    <dgm:cxn modelId="{5D5EE32E-5D59-433D-A6E7-FE86A3F72B65}" type="presParOf" srcId="{D1A0B387-8A84-478B-97B0-4EFAA641D0C2}" destId="{09E28FFC-705C-4495-B890-FC8348A17BF7}" srcOrd="0" destOrd="0" presId="urn:microsoft.com/office/officeart/2005/8/layout/hierarchy1"/>
    <dgm:cxn modelId="{0BD116B3-96DD-4DBD-B706-B1D77D52A3FD}" type="presParOf" srcId="{09E28FFC-705C-4495-B890-FC8348A17BF7}" destId="{0F8D8213-82A1-4F08-A03D-F9E87A5EFCC1}" srcOrd="0" destOrd="0" presId="urn:microsoft.com/office/officeart/2005/8/layout/hierarchy1"/>
    <dgm:cxn modelId="{FE26669D-8B31-4B88-B6C9-D505E8AD7B19}" type="presParOf" srcId="{0F8D8213-82A1-4F08-A03D-F9E87A5EFCC1}" destId="{EA4EE1F7-3619-4BF5-98EF-8048E12960BD}" srcOrd="0" destOrd="0" presId="urn:microsoft.com/office/officeart/2005/8/layout/hierarchy1"/>
    <dgm:cxn modelId="{BA0962A9-CF0F-48AE-A22B-FAE7F3517FBB}" type="presParOf" srcId="{0F8D8213-82A1-4F08-A03D-F9E87A5EFCC1}" destId="{21A66C6C-6160-4C2D-899C-8370B7A05B65}" srcOrd="1" destOrd="0" presId="urn:microsoft.com/office/officeart/2005/8/layout/hierarchy1"/>
    <dgm:cxn modelId="{82747C5C-7221-45ED-80E3-B8A91610A689}" type="presParOf" srcId="{09E28FFC-705C-4495-B890-FC8348A17BF7}" destId="{BC0B508F-DC0F-496E-BA41-C58A1035F13C}" srcOrd="1" destOrd="0" presId="urn:microsoft.com/office/officeart/2005/8/layout/hierarchy1"/>
    <dgm:cxn modelId="{2F8C4679-E526-497C-8C59-03D19C420F8A}" type="presParOf" srcId="{BC0B508F-DC0F-496E-BA41-C58A1035F13C}" destId="{BFA0F8F2-BBD3-48F0-BCC9-AB9FE25BEF33}" srcOrd="0" destOrd="0" presId="urn:microsoft.com/office/officeart/2005/8/layout/hierarchy1"/>
    <dgm:cxn modelId="{C62B8E93-065F-42F9-B653-2C4EEAD03236}" type="presParOf" srcId="{BC0B508F-DC0F-496E-BA41-C58A1035F13C}" destId="{071D6B02-D559-4114-A992-88718934B4F5}" srcOrd="1" destOrd="0" presId="urn:microsoft.com/office/officeart/2005/8/layout/hierarchy1"/>
    <dgm:cxn modelId="{090BD5F0-EAE9-4D0D-BE90-BB16D62EFFFB}" type="presParOf" srcId="{071D6B02-D559-4114-A992-88718934B4F5}" destId="{409DEC4B-34D4-406E-B7D1-BC0D05D68BAB}" srcOrd="0" destOrd="0" presId="urn:microsoft.com/office/officeart/2005/8/layout/hierarchy1"/>
    <dgm:cxn modelId="{89EFF66C-031C-41C5-9DCC-1BA72DA68CFC}" type="presParOf" srcId="{409DEC4B-34D4-406E-B7D1-BC0D05D68BAB}" destId="{787C0B16-12A6-46C7-8D22-9A8E483BA419}" srcOrd="0" destOrd="0" presId="urn:microsoft.com/office/officeart/2005/8/layout/hierarchy1"/>
    <dgm:cxn modelId="{DE3A84AD-71DD-4D5A-A051-592BAAC57341}" type="presParOf" srcId="{409DEC4B-34D4-406E-B7D1-BC0D05D68BAB}" destId="{51680E07-B1A0-4F7B-BB83-47F2ABE5DCA9}" srcOrd="1" destOrd="0" presId="urn:microsoft.com/office/officeart/2005/8/layout/hierarchy1"/>
    <dgm:cxn modelId="{0F5FE3F6-7637-42D1-8D1B-F835B55A9EF3}" type="presParOf" srcId="{071D6B02-D559-4114-A992-88718934B4F5}" destId="{80601548-40F9-4AF3-B256-AFE66FA269E7}" srcOrd="1" destOrd="0" presId="urn:microsoft.com/office/officeart/2005/8/layout/hierarchy1"/>
    <dgm:cxn modelId="{5CD57262-1FFC-412C-91D7-116F5D219A5C}" type="presParOf" srcId="{BC0B508F-DC0F-496E-BA41-C58A1035F13C}" destId="{0D098536-DD54-428A-82E0-8EB70E745AA9}" srcOrd="2" destOrd="0" presId="urn:microsoft.com/office/officeart/2005/8/layout/hierarchy1"/>
    <dgm:cxn modelId="{EFB5FE3C-A688-485D-AF67-650CCC9E00DA}" type="presParOf" srcId="{BC0B508F-DC0F-496E-BA41-C58A1035F13C}" destId="{71BC827E-6581-42F8-A941-4A77DD639148}" srcOrd="3" destOrd="0" presId="urn:microsoft.com/office/officeart/2005/8/layout/hierarchy1"/>
    <dgm:cxn modelId="{6A96ABD6-632F-43EA-BCFE-22E8045FD5DC}" type="presParOf" srcId="{71BC827E-6581-42F8-A941-4A77DD639148}" destId="{05E8D7DC-B5E0-4ED2-907E-AD883090653F}" srcOrd="0" destOrd="0" presId="urn:microsoft.com/office/officeart/2005/8/layout/hierarchy1"/>
    <dgm:cxn modelId="{829604FE-4CBA-463D-ABA1-B382DEE67C91}" type="presParOf" srcId="{05E8D7DC-B5E0-4ED2-907E-AD883090653F}" destId="{691B4419-36E6-4574-951C-E8987157C206}" srcOrd="0" destOrd="0" presId="urn:microsoft.com/office/officeart/2005/8/layout/hierarchy1"/>
    <dgm:cxn modelId="{FA28005F-7527-4CE0-927D-334458EFC983}" type="presParOf" srcId="{05E8D7DC-B5E0-4ED2-907E-AD883090653F}" destId="{3F63FB94-A9DB-48AD-B83A-525A840CC336}" srcOrd="1" destOrd="0" presId="urn:microsoft.com/office/officeart/2005/8/layout/hierarchy1"/>
    <dgm:cxn modelId="{BB4C85EF-0C63-43A9-83D7-3B4D46260717}" type="presParOf" srcId="{71BC827E-6581-42F8-A941-4A77DD639148}" destId="{B8697846-CFF3-47A6-AAE3-01D448E194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61DAE-0BCD-42B0-BC36-B49AA0779F2F}">
      <dsp:nvSpPr>
        <dsp:cNvPr id="0" name=""/>
        <dsp:cNvSpPr/>
      </dsp:nvSpPr>
      <dsp:spPr>
        <a:xfrm>
          <a:off x="3416005" y="3791802"/>
          <a:ext cx="2266354" cy="22663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Признаки системы права</a:t>
          </a:r>
          <a:endParaRPr lang="ru-RU" sz="2600" kern="1200" dirty="0"/>
        </a:p>
      </dsp:txBody>
      <dsp:txXfrm>
        <a:off x="3416005" y="3791802"/>
        <a:ext cx="2266354" cy="2266354"/>
      </dsp:txXfrm>
    </dsp:sp>
    <dsp:sp modelId="{91F0DA57-C2A1-4D38-AA96-B17A8AF6B68E}">
      <dsp:nvSpPr>
        <dsp:cNvPr id="0" name=""/>
        <dsp:cNvSpPr/>
      </dsp:nvSpPr>
      <dsp:spPr>
        <a:xfrm rot="21600000">
          <a:off x="2020163" y="4706815"/>
          <a:ext cx="1401998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CF5FA-0E92-4A03-B0A6-9F44424E2290}">
      <dsp:nvSpPr>
        <dsp:cNvPr id="0" name=""/>
        <dsp:cNvSpPr/>
      </dsp:nvSpPr>
      <dsp:spPr>
        <a:xfrm>
          <a:off x="2" y="4429160"/>
          <a:ext cx="1980410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Georgia" pitchFamily="18" charset="0"/>
            </a:rPr>
            <a:t>Единствие</a:t>
          </a:r>
          <a:endParaRPr lang="ru-RU" sz="2400" kern="1200" dirty="0">
            <a:latin typeface="Georgia" pitchFamily="18" charset="0"/>
          </a:endParaRPr>
        </a:p>
      </dsp:txBody>
      <dsp:txXfrm>
        <a:off x="2" y="4429160"/>
        <a:ext cx="1980410" cy="1269158"/>
      </dsp:txXfrm>
    </dsp:sp>
    <dsp:sp modelId="{69722B9D-3560-4D6C-86B6-E22B887C55E3}">
      <dsp:nvSpPr>
        <dsp:cNvPr id="0" name=""/>
        <dsp:cNvSpPr/>
      </dsp:nvSpPr>
      <dsp:spPr>
        <a:xfrm rot="1762076">
          <a:off x="1913582" y="3467501"/>
          <a:ext cx="1770839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6CFD9-4B45-470C-92B9-1B1D9EA98687}">
      <dsp:nvSpPr>
        <dsp:cNvPr id="0" name=""/>
        <dsp:cNvSpPr/>
      </dsp:nvSpPr>
      <dsp:spPr>
        <a:xfrm>
          <a:off x="0" y="2428889"/>
          <a:ext cx="1891395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Различие</a:t>
          </a:r>
          <a:endParaRPr lang="ru-RU" sz="2400" kern="1200" dirty="0">
            <a:latin typeface="Georgia" pitchFamily="18" charset="0"/>
          </a:endParaRPr>
        </a:p>
      </dsp:txBody>
      <dsp:txXfrm>
        <a:off x="0" y="2428889"/>
        <a:ext cx="1891395" cy="1269158"/>
      </dsp:txXfrm>
    </dsp:sp>
    <dsp:sp modelId="{8EFB2D2E-176F-4536-9E6D-86E182569D26}">
      <dsp:nvSpPr>
        <dsp:cNvPr id="0" name=""/>
        <dsp:cNvSpPr/>
      </dsp:nvSpPr>
      <dsp:spPr>
        <a:xfrm rot="9145004">
          <a:off x="5633059" y="4022982"/>
          <a:ext cx="1013461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02C12-A5A9-4435-BBD8-F74F0C9E5691}">
      <dsp:nvSpPr>
        <dsp:cNvPr id="0" name=""/>
        <dsp:cNvSpPr/>
      </dsp:nvSpPr>
      <dsp:spPr>
        <a:xfrm>
          <a:off x="6579633" y="3214713"/>
          <a:ext cx="2564366" cy="983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Взаимодействие</a:t>
          </a:r>
          <a:endParaRPr lang="ru-RU" sz="2400" kern="1200" dirty="0">
            <a:latin typeface="Georgia" pitchFamily="18" charset="0"/>
          </a:endParaRPr>
        </a:p>
      </dsp:txBody>
      <dsp:txXfrm>
        <a:off x="6579633" y="3214713"/>
        <a:ext cx="2564366" cy="983407"/>
      </dsp:txXfrm>
    </dsp:sp>
    <dsp:sp modelId="{4F7C0C69-604B-4CB8-8F9C-A8A8B913AED8}">
      <dsp:nvSpPr>
        <dsp:cNvPr id="0" name=""/>
        <dsp:cNvSpPr/>
      </dsp:nvSpPr>
      <dsp:spPr>
        <a:xfrm rot="5653535">
          <a:off x="4028673" y="2621851"/>
          <a:ext cx="1559982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6EF1A-991E-446F-A35A-FE16BBEE106B}">
      <dsp:nvSpPr>
        <dsp:cNvPr id="0" name=""/>
        <dsp:cNvSpPr/>
      </dsp:nvSpPr>
      <dsp:spPr>
        <a:xfrm>
          <a:off x="3929058" y="857254"/>
          <a:ext cx="2374786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Объективность</a:t>
          </a:r>
          <a:endParaRPr lang="ru-RU" sz="2400" kern="1200" dirty="0">
            <a:latin typeface="Georgia" pitchFamily="18" charset="0"/>
          </a:endParaRPr>
        </a:p>
      </dsp:txBody>
      <dsp:txXfrm>
        <a:off x="3929058" y="857254"/>
        <a:ext cx="2374786" cy="1269158"/>
      </dsp:txXfrm>
    </dsp:sp>
    <dsp:sp modelId="{7E71E7F5-7562-4C14-AC85-51B01BA74F63}">
      <dsp:nvSpPr>
        <dsp:cNvPr id="0" name=""/>
        <dsp:cNvSpPr/>
      </dsp:nvSpPr>
      <dsp:spPr>
        <a:xfrm rot="8295319">
          <a:off x="5052651" y="3033205"/>
          <a:ext cx="1846972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ABF30-8D2C-45BE-9EFA-1A43FE5CE2FD}">
      <dsp:nvSpPr>
        <dsp:cNvPr id="0" name=""/>
        <dsp:cNvSpPr/>
      </dsp:nvSpPr>
      <dsp:spPr>
        <a:xfrm>
          <a:off x="6456620" y="1357325"/>
          <a:ext cx="2687379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Согласованность</a:t>
          </a:r>
          <a:endParaRPr lang="ru-RU" sz="2400" kern="1200" dirty="0">
            <a:latin typeface="Georgia" pitchFamily="18" charset="0"/>
          </a:endParaRPr>
        </a:p>
      </dsp:txBody>
      <dsp:txXfrm>
        <a:off x="6456620" y="1357325"/>
        <a:ext cx="2687379" cy="1269158"/>
      </dsp:txXfrm>
    </dsp:sp>
    <dsp:sp modelId="{0456E078-4D2B-40BF-9B34-F3FB35BE86B8}">
      <dsp:nvSpPr>
        <dsp:cNvPr id="0" name=""/>
        <dsp:cNvSpPr/>
      </dsp:nvSpPr>
      <dsp:spPr>
        <a:xfrm rot="3490322">
          <a:off x="2350942" y="2680880"/>
          <a:ext cx="2139560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25C16-8E83-4EAE-9683-DB1D7A1F7C23}">
      <dsp:nvSpPr>
        <dsp:cNvPr id="0" name=""/>
        <dsp:cNvSpPr/>
      </dsp:nvSpPr>
      <dsp:spPr>
        <a:xfrm>
          <a:off x="928659" y="857248"/>
          <a:ext cx="2842613" cy="126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Материальная обусловленность</a:t>
          </a:r>
          <a:endParaRPr lang="ru-RU" sz="2400" kern="1200" dirty="0">
            <a:latin typeface="Georgia" pitchFamily="18" charset="0"/>
          </a:endParaRPr>
        </a:p>
      </dsp:txBody>
      <dsp:txXfrm>
        <a:off x="928659" y="857248"/>
        <a:ext cx="2842613" cy="1269158"/>
      </dsp:txXfrm>
    </dsp:sp>
    <dsp:sp modelId="{5D45BB52-8916-4B3A-B9C3-2042FBCA847D}">
      <dsp:nvSpPr>
        <dsp:cNvPr id="0" name=""/>
        <dsp:cNvSpPr/>
      </dsp:nvSpPr>
      <dsp:spPr>
        <a:xfrm rot="10952095">
          <a:off x="5657144" y="5032373"/>
          <a:ext cx="1448263" cy="645911"/>
        </a:xfrm>
        <a:prstGeom prst="lef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D0E01-5FEC-4792-A3CA-CE5BD035A45A}">
      <dsp:nvSpPr>
        <dsp:cNvPr id="0" name=""/>
        <dsp:cNvSpPr/>
      </dsp:nvSpPr>
      <dsp:spPr>
        <a:xfrm>
          <a:off x="7072328" y="4572030"/>
          <a:ext cx="2071679" cy="1445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itchFamily="18" charset="0"/>
            </a:rPr>
            <a:t>Способность к делению</a:t>
          </a:r>
          <a:endParaRPr lang="ru-RU" sz="2400" kern="1200" dirty="0">
            <a:latin typeface="Georgia" pitchFamily="18" charset="0"/>
          </a:endParaRPr>
        </a:p>
      </dsp:txBody>
      <dsp:txXfrm>
        <a:off x="7072328" y="4572030"/>
        <a:ext cx="2071679" cy="14454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3BBA2-61D0-4BC8-94FD-5A6CEB8262FB}">
      <dsp:nvSpPr>
        <dsp:cNvPr id="0" name=""/>
        <dsp:cNvSpPr/>
      </dsp:nvSpPr>
      <dsp:spPr>
        <a:xfrm>
          <a:off x="6748076" y="3598556"/>
          <a:ext cx="91440" cy="670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4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A4D08-1CB2-4A93-AA5F-C8EB0BEA25CF}">
      <dsp:nvSpPr>
        <dsp:cNvPr id="0" name=""/>
        <dsp:cNvSpPr/>
      </dsp:nvSpPr>
      <dsp:spPr>
        <a:xfrm>
          <a:off x="3976392" y="1464372"/>
          <a:ext cx="2817404" cy="670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867"/>
              </a:lnTo>
              <a:lnTo>
                <a:pt x="2817404" y="456867"/>
              </a:lnTo>
              <a:lnTo>
                <a:pt x="2817404" y="6704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9E8C8-C0B2-4DE6-8756-8404D9830C5D}">
      <dsp:nvSpPr>
        <dsp:cNvPr id="0" name=""/>
        <dsp:cNvSpPr/>
      </dsp:nvSpPr>
      <dsp:spPr>
        <a:xfrm>
          <a:off x="3930672" y="1464372"/>
          <a:ext cx="91440" cy="670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4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2178C-FB91-4F0F-B522-F56A26AE6ED7}">
      <dsp:nvSpPr>
        <dsp:cNvPr id="0" name=""/>
        <dsp:cNvSpPr/>
      </dsp:nvSpPr>
      <dsp:spPr>
        <a:xfrm>
          <a:off x="1113267" y="3598556"/>
          <a:ext cx="91440" cy="670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4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0BBF0-E397-4B44-A998-9A99967CA75C}">
      <dsp:nvSpPr>
        <dsp:cNvPr id="0" name=""/>
        <dsp:cNvSpPr/>
      </dsp:nvSpPr>
      <dsp:spPr>
        <a:xfrm>
          <a:off x="1158987" y="1464372"/>
          <a:ext cx="2817404" cy="670414"/>
        </a:xfrm>
        <a:custGeom>
          <a:avLst/>
          <a:gdLst/>
          <a:ahLst/>
          <a:cxnLst/>
          <a:rect l="0" t="0" r="0" b="0"/>
          <a:pathLst>
            <a:path>
              <a:moveTo>
                <a:pt x="2817404" y="0"/>
              </a:moveTo>
              <a:lnTo>
                <a:pt x="2817404" y="456867"/>
              </a:lnTo>
              <a:lnTo>
                <a:pt x="0" y="456867"/>
              </a:lnTo>
              <a:lnTo>
                <a:pt x="0" y="6704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4B509-DB29-48E6-9EF0-8DF1A6E20734}">
      <dsp:nvSpPr>
        <dsp:cNvPr id="0" name=""/>
        <dsp:cNvSpPr/>
      </dsp:nvSpPr>
      <dsp:spPr>
        <a:xfrm>
          <a:off x="2823817" y="602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9C99F-E2D7-4AE6-A576-55AF5246ECFF}">
      <dsp:nvSpPr>
        <dsp:cNvPr id="0" name=""/>
        <dsp:cNvSpPr/>
      </dsp:nvSpPr>
      <dsp:spPr>
        <a:xfrm>
          <a:off x="3079945" y="243923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Структура системы права</a:t>
          </a:r>
          <a:endParaRPr lang="ru-RU" sz="2500" b="1" kern="1200" dirty="0"/>
        </a:p>
      </dsp:txBody>
      <dsp:txXfrm>
        <a:off x="3079945" y="243923"/>
        <a:ext cx="2305149" cy="1463769"/>
      </dsp:txXfrm>
    </dsp:sp>
    <dsp:sp modelId="{3B0804F1-F8C3-458E-9876-6B926913E020}">
      <dsp:nvSpPr>
        <dsp:cNvPr id="0" name=""/>
        <dsp:cNvSpPr/>
      </dsp:nvSpPr>
      <dsp:spPr>
        <a:xfrm>
          <a:off x="6413" y="2134786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5702B-50A9-4936-BFC8-121AB58C0B38}">
      <dsp:nvSpPr>
        <dsp:cNvPr id="0" name=""/>
        <dsp:cNvSpPr/>
      </dsp:nvSpPr>
      <dsp:spPr>
        <a:xfrm>
          <a:off x="262540" y="2378107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Отрасли права</a:t>
          </a:r>
          <a:endParaRPr lang="ru-RU" sz="2500" b="1" kern="1200" dirty="0"/>
        </a:p>
      </dsp:txBody>
      <dsp:txXfrm>
        <a:off x="262540" y="2378107"/>
        <a:ext cx="2305149" cy="1463769"/>
      </dsp:txXfrm>
    </dsp:sp>
    <dsp:sp modelId="{CDF99E15-49B7-4245-ADB0-1641D7D381BF}">
      <dsp:nvSpPr>
        <dsp:cNvPr id="0" name=""/>
        <dsp:cNvSpPr/>
      </dsp:nvSpPr>
      <dsp:spPr>
        <a:xfrm>
          <a:off x="6413" y="4268970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423EA-7A34-44AB-B85A-47BF6C31B583}">
      <dsp:nvSpPr>
        <dsp:cNvPr id="0" name=""/>
        <dsp:cNvSpPr/>
      </dsp:nvSpPr>
      <dsp:spPr>
        <a:xfrm>
          <a:off x="262540" y="4512291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Подотрасли</a:t>
          </a:r>
          <a:endParaRPr lang="ru-RU" sz="2500" b="1" kern="1200" dirty="0"/>
        </a:p>
      </dsp:txBody>
      <dsp:txXfrm>
        <a:off x="262540" y="4512291"/>
        <a:ext cx="2305149" cy="1463769"/>
      </dsp:txXfrm>
    </dsp:sp>
    <dsp:sp modelId="{C049DA15-AE22-4188-9E0A-42273DAFDA30}">
      <dsp:nvSpPr>
        <dsp:cNvPr id="0" name=""/>
        <dsp:cNvSpPr/>
      </dsp:nvSpPr>
      <dsp:spPr>
        <a:xfrm>
          <a:off x="2823817" y="2134786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EBF71-D135-4F6F-816A-9A43F742149B}">
      <dsp:nvSpPr>
        <dsp:cNvPr id="0" name=""/>
        <dsp:cNvSpPr/>
      </dsp:nvSpPr>
      <dsp:spPr>
        <a:xfrm>
          <a:off x="3079945" y="2378107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Норма права</a:t>
          </a:r>
          <a:endParaRPr lang="ru-RU" sz="2500" b="1" kern="1200" dirty="0"/>
        </a:p>
      </dsp:txBody>
      <dsp:txXfrm>
        <a:off x="3079945" y="2378107"/>
        <a:ext cx="2305149" cy="1463769"/>
      </dsp:txXfrm>
    </dsp:sp>
    <dsp:sp modelId="{1C49D216-438F-4ABC-B91B-342859C97F69}">
      <dsp:nvSpPr>
        <dsp:cNvPr id="0" name=""/>
        <dsp:cNvSpPr/>
      </dsp:nvSpPr>
      <dsp:spPr>
        <a:xfrm>
          <a:off x="5641222" y="2134786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9E0E3-1D75-467E-A974-2330DB9EF70E}">
      <dsp:nvSpPr>
        <dsp:cNvPr id="0" name=""/>
        <dsp:cNvSpPr/>
      </dsp:nvSpPr>
      <dsp:spPr>
        <a:xfrm>
          <a:off x="5897349" y="2378107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Институт права</a:t>
          </a:r>
          <a:endParaRPr lang="ru-RU" sz="2500" b="1" kern="1200" dirty="0"/>
        </a:p>
      </dsp:txBody>
      <dsp:txXfrm>
        <a:off x="5897349" y="2378107"/>
        <a:ext cx="2305149" cy="1463769"/>
      </dsp:txXfrm>
    </dsp:sp>
    <dsp:sp modelId="{0218A361-347C-410C-BCD8-C8BE87B0D3A7}">
      <dsp:nvSpPr>
        <dsp:cNvPr id="0" name=""/>
        <dsp:cNvSpPr/>
      </dsp:nvSpPr>
      <dsp:spPr>
        <a:xfrm>
          <a:off x="5641222" y="4268970"/>
          <a:ext cx="2305149" cy="1463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1F40F-45C0-4560-976F-FEFB4BDC3C69}">
      <dsp:nvSpPr>
        <dsp:cNvPr id="0" name=""/>
        <dsp:cNvSpPr/>
      </dsp:nvSpPr>
      <dsp:spPr>
        <a:xfrm>
          <a:off x="5897349" y="4512291"/>
          <a:ext cx="2305149" cy="146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Субинститут</a:t>
          </a:r>
          <a:endParaRPr lang="ru-RU" sz="2500" b="1" kern="1200" dirty="0"/>
        </a:p>
      </dsp:txBody>
      <dsp:txXfrm>
        <a:off x="5897349" y="4512291"/>
        <a:ext cx="2305149" cy="14637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A0C75B-F14C-4D73-BD28-A2B62B082409}">
      <dsp:nvSpPr>
        <dsp:cNvPr id="0" name=""/>
        <dsp:cNvSpPr/>
      </dsp:nvSpPr>
      <dsp:spPr>
        <a:xfrm>
          <a:off x="7510762" y="2611737"/>
          <a:ext cx="724004" cy="785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501"/>
              </a:lnTo>
              <a:lnTo>
                <a:pt x="724004" y="740501"/>
              </a:lnTo>
              <a:lnTo>
                <a:pt x="724004" y="7858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B1C09-9D68-46DC-9E8D-5A840FF1BACA}">
      <dsp:nvSpPr>
        <dsp:cNvPr id="0" name=""/>
        <dsp:cNvSpPr/>
      </dsp:nvSpPr>
      <dsp:spPr>
        <a:xfrm>
          <a:off x="6176637" y="2611737"/>
          <a:ext cx="1334125" cy="797476"/>
        </a:xfrm>
        <a:custGeom>
          <a:avLst/>
          <a:gdLst/>
          <a:ahLst/>
          <a:cxnLst/>
          <a:rect l="0" t="0" r="0" b="0"/>
          <a:pathLst>
            <a:path>
              <a:moveTo>
                <a:pt x="1334125" y="0"/>
              </a:moveTo>
              <a:lnTo>
                <a:pt x="1334125" y="752176"/>
              </a:lnTo>
              <a:lnTo>
                <a:pt x="0" y="752176"/>
              </a:lnTo>
              <a:lnTo>
                <a:pt x="0" y="797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895BC-892D-4A30-8E23-F981C25864F9}">
      <dsp:nvSpPr>
        <dsp:cNvPr id="0" name=""/>
        <dsp:cNvSpPr/>
      </dsp:nvSpPr>
      <dsp:spPr>
        <a:xfrm>
          <a:off x="4084995" y="1392916"/>
          <a:ext cx="3425767" cy="27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31"/>
              </a:lnTo>
              <a:lnTo>
                <a:pt x="3425767" y="231131"/>
              </a:lnTo>
              <a:lnTo>
                <a:pt x="3425767" y="2764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835BA-7194-448A-8CBC-5EB40100CD11}">
      <dsp:nvSpPr>
        <dsp:cNvPr id="0" name=""/>
        <dsp:cNvSpPr/>
      </dsp:nvSpPr>
      <dsp:spPr>
        <a:xfrm>
          <a:off x="4150025" y="3285326"/>
          <a:ext cx="1216916" cy="1428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586"/>
              </a:lnTo>
              <a:lnTo>
                <a:pt x="1216916" y="1383586"/>
              </a:lnTo>
              <a:lnTo>
                <a:pt x="1216916" y="14288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97293-B359-4BC6-B7D4-812F7B5D5DF4}">
      <dsp:nvSpPr>
        <dsp:cNvPr id="0" name=""/>
        <dsp:cNvSpPr/>
      </dsp:nvSpPr>
      <dsp:spPr>
        <a:xfrm>
          <a:off x="3934436" y="3285326"/>
          <a:ext cx="215589" cy="1500894"/>
        </a:xfrm>
        <a:custGeom>
          <a:avLst/>
          <a:gdLst/>
          <a:ahLst/>
          <a:cxnLst/>
          <a:rect l="0" t="0" r="0" b="0"/>
          <a:pathLst>
            <a:path>
              <a:moveTo>
                <a:pt x="215589" y="0"/>
              </a:moveTo>
              <a:lnTo>
                <a:pt x="215589" y="1455595"/>
              </a:lnTo>
              <a:lnTo>
                <a:pt x="0" y="1455595"/>
              </a:lnTo>
              <a:lnTo>
                <a:pt x="0" y="15008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D39D4-03BA-4419-978A-8E869EA30266}">
      <dsp:nvSpPr>
        <dsp:cNvPr id="0" name=""/>
        <dsp:cNvSpPr/>
      </dsp:nvSpPr>
      <dsp:spPr>
        <a:xfrm>
          <a:off x="2265784" y="3285326"/>
          <a:ext cx="1884241" cy="1428885"/>
        </a:xfrm>
        <a:custGeom>
          <a:avLst/>
          <a:gdLst/>
          <a:ahLst/>
          <a:cxnLst/>
          <a:rect l="0" t="0" r="0" b="0"/>
          <a:pathLst>
            <a:path>
              <a:moveTo>
                <a:pt x="1884241" y="0"/>
              </a:moveTo>
              <a:lnTo>
                <a:pt x="1884241" y="1383586"/>
              </a:lnTo>
              <a:lnTo>
                <a:pt x="0" y="1383586"/>
              </a:lnTo>
              <a:lnTo>
                <a:pt x="0" y="14288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D922B-28EA-4197-8938-CD35FB879E4E}">
      <dsp:nvSpPr>
        <dsp:cNvPr id="0" name=""/>
        <dsp:cNvSpPr/>
      </dsp:nvSpPr>
      <dsp:spPr>
        <a:xfrm>
          <a:off x="4039275" y="1392916"/>
          <a:ext cx="91440" cy="924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202"/>
              </a:lnTo>
              <a:lnTo>
                <a:pt x="110750" y="879202"/>
              </a:lnTo>
              <a:lnTo>
                <a:pt x="110750" y="924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7A6A6-B518-4D62-9BF5-9B0ED529F05E}">
      <dsp:nvSpPr>
        <dsp:cNvPr id="0" name=""/>
        <dsp:cNvSpPr/>
      </dsp:nvSpPr>
      <dsp:spPr>
        <a:xfrm>
          <a:off x="997174" y="2636180"/>
          <a:ext cx="1046002" cy="740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512"/>
              </a:lnTo>
              <a:lnTo>
                <a:pt x="1046002" y="695512"/>
              </a:lnTo>
              <a:lnTo>
                <a:pt x="1046002" y="740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D76D5-A86F-4602-B059-26198D5F582C}">
      <dsp:nvSpPr>
        <dsp:cNvPr id="0" name=""/>
        <dsp:cNvSpPr/>
      </dsp:nvSpPr>
      <dsp:spPr>
        <a:xfrm>
          <a:off x="520304" y="2636180"/>
          <a:ext cx="476870" cy="751204"/>
        </a:xfrm>
        <a:custGeom>
          <a:avLst/>
          <a:gdLst/>
          <a:ahLst/>
          <a:cxnLst/>
          <a:rect l="0" t="0" r="0" b="0"/>
          <a:pathLst>
            <a:path>
              <a:moveTo>
                <a:pt x="476870" y="0"/>
              </a:moveTo>
              <a:lnTo>
                <a:pt x="476870" y="705905"/>
              </a:lnTo>
              <a:lnTo>
                <a:pt x="0" y="705905"/>
              </a:lnTo>
              <a:lnTo>
                <a:pt x="0" y="751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50121-33AA-4E07-9ECD-626F0EF6FDD8}">
      <dsp:nvSpPr>
        <dsp:cNvPr id="0" name=""/>
        <dsp:cNvSpPr/>
      </dsp:nvSpPr>
      <dsp:spPr>
        <a:xfrm>
          <a:off x="997174" y="1392916"/>
          <a:ext cx="3087821" cy="276430"/>
        </a:xfrm>
        <a:custGeom>
          <a:avLst/>
          <a:gdLst/>
          <a:ahLst/>
          <a:cxnLst/>
          <a:rect l="0" t="0" r="0" b="0"/>
          <a:pathLst>
            <a:path>
              <a:moveTo>
                <a:pt x="3087821" y="0"/>
              </a:moveTo>
              <a:lnTo>
                <a:pt x="3087821" y="231131"/>
              </a:lnTo>
              <a:lnTo>
                <a:pt x="0" y="231131"/>
              </a:lnTo>
              <a:lnTo>
                <a:pt x="0" y="2764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7C24B-886F-48DB-9B57-DCF33894638C}">
      <dsp:nvSpPr>
        <dsp:cNvPr id="0" name=""/>
        <dsp:cNvSpPr/>
      </dsp:nvSpPr>
      <dsp:spPr>
        <a:xfrm>
          <a:off x="3250228" y="305968"/>
          <a:ext cx="1669533" cy="1086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E4448-560D-42C5-B529-D64174E4406B}">
      <dsp:nvSpPr>
        <dsp:cNvPr id="0" name=""/>
        <dsp:cNvSpPr/>
      </dsp:nvSpPr>
      <dsp:spPr>
        <a:xfrm>
          <a:off x="3304560" y="357584"/>
          <a:ext cx="1669533" cy="1086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Отрасли права</a:t>
          </a:r>
          <a:endParaRPr lang="ru-RU" sz="2400" b="1" kern="1200" dirty="0"/>
        </a:p>
      </dsp:txBody>
      <dsp:txXfrm>
        <a:off x="3304560" y="357584"/>
        <a:ext cx="1669533" cy="1086947"/>
      </dsp:txXfrm>
    </dsp:sp>
    <dsp:sp modelId="{E89A86C9-C7EF-4B0F-AE58-09A2E1A9F783}">
      <dsp:nvSpPr>
        <dsp:cNvPr id="0" name=""/>
        <dsp:cNvSpPr/>
      </dsp:nvSpPr>
      <dsp:spPr>
        <a:xfrm>
          <a:off x="-3041" y="1669346"/>
          <a:ext cx="2000431" cy="966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82002-FEB3-46BB-ABA5-C5F601D75F4C}">
      <dsp:nvSpPr>
        <dsp:cNvPr id="0" name=""/>
        <dsp:cNvSpPr/>
      </dsp:nvSpPr>
      <dsp:spPr>
        <a:xfrm>
          <a:off x="51290" y="1720962"/>
          <a:ext cx="2000431" cy="966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 назначению</a:t>
          </a:r>
          <a:endParaRPr lang="ru-RU" sz="2400" b="1" kern="1200" dirty="0"/>
        </a:p>
      </dsp:txBody>
      <dsp:txXfrm>
        <a:off x="51290" y="1720962"/>
        <a:ext cx="2000431" cy="966834"/>
      </dsp:txXfrm>
    </dsp:sp>
    <dsp:sp modelId="{85AFBA66-2B52-49B3-A563-FE2F6827D8DE}">
      <dsp:nvSpPr>
        <dsp:cNvPr id="0" name=""/>
        <dsp:cNvSpPr/>
      </dsp:nvSpPr>
      <dsp:spPr>
        <a:xfrm>
          <a:off x="28084" y="3387385"/>
          <a:ext cx="984438" cy="77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63E41-A666-410A-8464-B5ED140E09FF}">
      <dsp:nvSpPr>
        <dsp:cNvPr id="0" name=""/>
        <dsp:cNvSpPr/>
      </dsp:nvSpPr>
      <dsp:spPr>
        <a:xfrm>
          <a:off x="82416" y="3439000"/>
          <a:ext cx="984438" cy="777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Материальные</a:t>
          </a:r>
          <a:endParaRPr lang="ru-RU" sz="2000" b="1" kern="1200" dirty="0"/>
        </a:p>
      </dsp:txBody>
      <dsp:txXfrm>
        <a:off x="82416" y="3439000"/>
        <a:ext cx="984438" cy="777825"/>
      </dsp:txXfrm>
    </dsp:sp>
    <dsp:sp modelId="{C19A71F5-B973-49DD-964B-1464A89FB155}">
      <dsp:nvSpPr>
        <dsp:cNvPr id="0" name=""/>
        <dsp:cNvSpPr/>
      </dsp:nvSpPr>
      <dsp:spPr>
        <a:xfrm>
          <a:off x="1496846" y="3376992"/>
          <a:ext cx="1092660" cy="841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C581C-7910-4456-9A61-433A3B807B9B}">
      <dsp:nvSpPr>
        <dsp:cNvPr id="0" name=""/>
        <dsp:cNvSpPr/>
      </dsp:nvSpPr>
      <dsp:spPr>
        <a:xfrm>
          <a:off x="1551178" y="3428607"/>
          <a:ext cx="1092660" cy="841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Процессуальные</a:t>
          </a:r>
          <a:endParaRPr lang="ru-RU" sz="2000" b="1" kern="1200" dirty="0"/>
        </a:p>
      </dsp:txBody>
      <dsp:txXfrm>
        <a:off x="1551178" y="3428607"/>
        <a:ext cx="1092660" cy="841321"/>
      </dsp:txXfrm>
    </dsp:sp>
    <dsp:sp modelId="{AA471BAB-7CF4-4E3D-958C-4092EA807783}">
      <dsp:nvSpPr>
        <dsp:cNvPr id="0" name=""/>
        <dsp:cNvSpPr/>
      </dsp:nvSpPr>
      <dsp:spPr>
        <a:xfrm>
          <a:off x="3005503" y="2317417"/>
          <a:ext cx="2289045" cy="96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53D67-28E0-4BA6-9832-5A42DD3A718D}">
      <dsp:nvSpPr>
        <dsp:cNvPr id="0" name=""/>
        <dsp:cNvSpPr/>
      </dsp:nvSpPr>
      <dsp:spPr>
        <a:xfrm>
          <a:off x="3059834" y="2369033"/>
          <a:ext cx="2289045" cy="96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 предметному единству</a:t>
          </a:r>
          <a:endParaRPr lang="ru-RU" sz="2400" b="1" kern="1200" dirty="0"/>
        </a:p>
      </dsp:txBody>
      <dsp:txXfrm>
        <a:off x="3059834" y="2369033"/>
        <a:ext cx="2289045" cy="967908"/>
      </dsp:txXfrm>
    </dsp:sp>
    <dsp:sp modelId="{7590A0FF-4974-4A6F-A1B6-5D7A894B06BC}">
      <dsp:nvSpPr>
        <dsp:cNvPr id="0" name=""/>
        <dsp:cNvSpPr/>
      </dsp:nvSpPr>
      <dsp:spPr>
        <a:xfrm>
          <a:off x="1709356" y="4714211"/>
          <a:ext cx="1112856" cy="778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5BE41-BE27-4AB0-BB34-E7585718BA52}">
      <dsp:nvSpPr>
        <dsp:cNvPr id="0" name=""/>
        <dsp:cNvSpPr/>
      </dsp:nvSpPr>
      <dsp:spPr>
        <a:xfrm>
          <a:off x="1763688" y="4765826"/>
          <a:ext cx="1112856" cy="778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Основные</a:t>
          </a:r>
          <a:endParaRPr lang="ru-RU" sz="2400" b="1" kern="1200" dirty="0"/>
        </a:p>
      </dsp:txBody>
      <dsp:txXfrm>
        <a:off x="1763688" y="4765826"/>
        <a:ext cx="1112856" cy="778757"/>
      </dsp:txXfrm>
    </dsp:sp>
    <dsp:sp modelId="{490FEB9B-8BDC-46CC-81D1-8AB9C929AC37}">
      <dsp:nvSpPr>
        <dsp:cNvPr id="0" name=""/>
        <dsp:cNvSpPr/>
      </dsp:nvSpPr>
      <dsp:spPr>
        <a:xfrm>
          <a:off x="3437549" y="4786221"/>
          <a:ext cx="993773" cy="678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B197A-FC42-4759-947F-C76F26B72BAD}">
      <dsp:nvSpPr>
        <dsp:cNvPr id="0" name=""/>
        <dsp:cNvSpPr/>
      </dsp:nvSpPr>
      <dsp:spPr>
        <a:xfrm>
          <a:off x="3491881" y="4837836"/>
          <a:ext cx="993773" cy="67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Вторичные</a:t>
          </a:r>
          <a:endParaRPr lang="ru-RU" sz="2000" b="1" kern="1200" dirty="0"/>
        </a:p>
      </dsp:txBody>
      <dsp:txXfrm>
        <a:off x="3491881" y="4837836"/>
        <a:ext cx="993773" cy="678277"/>
      </dsp:txXfrm>
    </dsp:sp>
    <dsp:sp modelId="{86AE86A8-747A-4568-9119-336502A13D59}">
      <dsp:nvSpPr>
        <dsp:cNvPr id="0" name=""/>
        <dsp:cNvSpPr/>
      </dsp:nvSpPr>
      <dsp:spPr>
        <a:xfrm>
          <a:off x="4733694" y="4714211"/>
          <a:ext cx="1266495" cy="717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00AEB-A63F-465C-AE46-F901F5655402}">
      <dsp:nvSpPr>
        <dsp:cNvPr id="0" name=""/>
        <dsp:cNvSpPr/>
      </dsp:nvSpPr>
      <dsp:spPr>
        <a:xfrm>
          <a:off x="4788026" y="4765826"/>
          <a:ext cx="1266495" cy="717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Комплексные</a:t>
          </a:r>
          <a:endParaRPr lang="ru-RU" sz="2000" b="1" kern="1200" dirty="0"/>
        </a:p>
      </dsp:txBody>
      <dsp:txXfrm>
        <a:off x="4788026" y="4765826"/>
        <a:ext cx="1266495" cy="717332"/>
      </dsp:txXfrm>
    </dsp:sp>
    <dsp:sp modelId="{E2D88D28-C672-413B-B167-5710983D2E7A}">
      <dsp:nvSpPr>
        <dsp:cNvPr id="0" name=""/>
        <dsp:cNvSpPr/>
      </dsp:nvSpPr>
      <dsp:spPr>
        <a:xfrm>
          <a:off x="6245861" y="1669346"/>
          <a:ext cx="2529803" cy="942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3BDD6-83AB-45CE-9FA8-A15585419C1C}">
      <dsp:nvSpPr>
        <dsp:cNvPr id="0" name=""/>
        <dsp:cNvSpPr/>
      </dsp:nvSpPr>
      <dsp:spPr>
        <a:xfrm>
          <a:off x="6300193" y="1720962"/>
          <a:ext cx="2529803" cy="94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 регулируемым отношениям</a:t>
          </a:r>
          <a:endParaRPr lang="ru-RU" sz="2400" b="1" kern="1200" dirty="0"/>
        </a:p>
      </dsp:txBody>
      <dsp:txXfrm>
        <a:off x="6300193" y="1720962"/>
        <a:ext cx="2529803" cy="942391"/>
      </dsp:txXfrm>
    </dsp:sp>
    <dsp:sp modelId="{5BB3A67D-2F47-4850-AF39-46084698ED55}">
      <dsp:nvSpPr>
        <dsp:cNvPr id="0" name=""/>
        <dsp:cNvSpPr/>
      </dsp:nvSpPr>
      <dsp:spPr>
        <a:xfrm>
          <a:off x="5396639" y="3409213"/>
          <a:ext cx="1559995" cy="741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1D816-4A2F-4F13-A08D-AB2B1348661C}">
      <dsp:nvSpPr>
        <dsp:cNvPr id="0" name=""/>
        <dsp:cNvSpPr/>
      </dsp:nvSpPr>
      <dsp:spPr>
        <a:xfrm>
          <a:off x="5450971" y="3460829"/>
          <a:ext cx="1559995" cy="741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Публичное право</a:t>
          </a:r>
          <a:endParaRPr lang="ru-RU" sz="2000" b="1" kern="1200" dirty="0"/>
        </a:p>
      </dsp:txBody>
      <dsp:txXfrm>
        <a:off x="5450971" y="3460829"/>
        <a:ext cx="1559995" cy="741794"/>
      </dsp:txXfrm>
    </dsp:sp>
    <dsp:sp modelId="{F8CAB4D3-090E-4DE3-83D2-4CDE41C89AD5}">
      <dsp:nvSpPr>
        <dsp:cNvPr id="0" name=""/>
        <dsp:cNvSpPr/>
      </dsp:nvSpPr>
      <dsp:spPr>
        <a:xfrm>
          <a:off x="7614010" y="3397538"/>
          <a:ext cx="1241513" cy="707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CD8DC-3BDA-439B-BDD2-772509485F29}">
      <dsp:nvSpPr>
        <dsp:cNvPr id="0" name=""/>
        <dsp:cNvSpPr/>
      </dsp:nvSpPr>
      <dsp:spPr>
        <a:xfrm>
          <a:off x="7668342" y="3449154"/>
          <a:ext cx="1241513" cy="707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Частное право</a:t>
          </a:r>
          <a:endParaRPr lang="ru-RU" sz="2000" b="1" kern="1200" dirty="0"/>
        </a:p>
      </dsp:txBody>
      <dsp:txXfrm>
        <a:off x="7668342" y="3449154"/>
        <a:ext cx="1241513" cy="7072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098536-DD54-428A-82E0-8EB70E745AA9}">
      <dsp:nvSpPr>
        <dsp:cNvPr id="0" name=""/>
        <dsp:cNvSpPr/>
      </dsp:nvSpPr>
      <dsp:spPr>
        <a:xfrm>
          <a:off x="3661628" y="2178475"/>
          <a:ext cx="2032841" cy="839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887"/>
              </a:lnTo>
              <a:lnTo>
                <a:pt x="2032841" y="571887"/>
              </a:lnTo>
              <a:lnTo>
                <a:pt x="2032841" y="839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0F8F2-BBD3-48F0-BCC9-AB9FE25BEF33}">
      <dsp:nvSpPr>
        <dsp:cNvPr id="0" name=""/>
        <dsp:cNvSpPr/>
      </dsp:nvSpPr>
      <dsp:spPr>
        <a:xfrm>
          <a:off x="1713288" y="2178475"/>
          <a:ext cx="1948340" cy="839195"/>
        </a:xfrm>
        <a:custGeom>
          <a:avLst/>
          <a:gdLst/>
          <a:ahLst/>
          <a:cxnLst/>
          <a:rect l="0" t="0" r="0" b="0"/>
          <a:pathLst>
            <a:path>
              <a:moveTo>
                <a:pt x="1948340" y="0"/>
              </a:moveTo>
              <a:lnTo>
                <a:pt x="1948340" y="571887"/>
              </a:lnTo>
              <a:lnTo>
                <a:pt x="0" y="571887"/>
              </a:lnTo>
              <a:lnTo>
                <a:pt x="0" y="839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EE1F7-3619-4BF5-98EF-8048E12960BD}">
      <dsp:nvSpPr>
        <dsp:cNvPr id="0" name=""/>
        <dsp:cNvSpPr/>
      </dsp:nvSpPr>
      <dsp:spPr>
        <a:xfrm>
          <a:off x="2218885" y="346193"/>
          <a:ext cx="2885484" cy="1832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66C6C-6160-4C2D-899C-8370B7A05B65}">
      <dsp:nvSpPr>
        <dsp:cNvPr id="0" name=""/>
        <dsp:cNvSpPr/>
      </dsp:nvSpPr>
      <dsp:spPr>
        <a:xfrm>
          <a:off x="2539495" y="650772"/>
          <a:ext cx="2885484" cy="1832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002060"/>
              </a:solidFill>
              <a:latin typeface="Georgia" pitchFamily="18" charset="0"/>
            </a:rPr>
            <a:t>Особое место занимают следующие отрасли:</a:t>
          </a:r>
          <a:endParaRPr lang="ru-RU" sz="2400" b="1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2539495" y="650772"/>
        <a:ext cx="2885484" cy="1832282"/>
      </dsp:txXfrm>
    </dsp:sp>
    <dsp:sp modelId="{787C0B16-12A6-46C7-8D22-9A8E483BA419}">
      <dsp:nvSpPr>
        <dsp:cNvPr id="0" name=""/>
        <dsp:cNvSpPr/>
      </dsp:nvSpPr>
      <dsp:spPr>
        <a:xfrm>
          <a:off x="1055" y="3017671"/>
          <a:ext cx="3424464" cy="1832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80E07-B1A0-4F7B-BB83-47F2ABE5DCA9}">
      <dsp:nvSpPr>
        <dsp:cNvPr id="0" name=""/>
        <dsp:cNvSpPr/>
      </dsp:nvSpPr>
      <dsp:spPr>
        <a:xfrm>
          <a:off x="321665" y="3322250"/>
          <a:ext cx="3424464" cy="1832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002060"/>
              </a:solidFill>
              <a:latin typeface="Georgia" pitchFamily="18" charset="0"/>
            </a:rPr>
            <a:t>Международное публичное право</a:t>
          </a:r>
          <a:endParaRPr lang="ru-RU" sz="2400" b="1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321665" y="3322250"/>
        <a:ext cx="3424464" cy="1832282"/>
      </dsp:txXfrm>
    </dsp:sp>
    <dsp:sp modelId="{691B4419-36E6-4574-951C-E8987157C206}">
      <dsp:nvSpPr>
        <dsp:cNvPr id="0" name=""/>
        <dsp:cNvSpPr/>
      </dsp:nvSpPr>
      <dsp:spPr>
        <a:xfrm>
          <a:off x="4066739" y="3017671"/>
          <a:ext cx="3255461" cy="1832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3FB94-A9DB-48AD-B83A-525A840CC336}">
      <dsp:nvSpPr>
        <dsp:cNvPr id="0" name=""/>
        <dsp:cNvSpPr/>
      </dsp:nvSpPr>
      <dsp:spPr>
        <a:xfrm>
          <a:off x="4387348" y="3322250"/>
          <a:ext cx="3255461" cy="1832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002060"/>
              </a:solidFill>
              <a:latin typeface="Georgia" pitchFamily="18" charset="0"/>
            </a:rPr>
            <a:t>Международное частное право</a:t>
          </a:r>
          <a:endParaRPr lang="ru-RU" sz="2400" b="1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4387348" y="3322250"/>
        <a:ext cx="3255461" cy="1832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0BC11-7FB6-4DE7-8ECB-C3DF8AD109F7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BAD4-9463-4BD5-A2EC-1C870AF3A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91182-B99F-4750-A258-4865C5707F29}" type="slidenum">
              <a:rPr lang="ru-RU"/>
              <a:pPr/>
              <a:t>8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03091-286D-4289-8D53-064FBBA8E977}" type="slidenum">
              <a:rPr lang="ru-RU"/>
              <a:pPr/>
              <a:t>10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D8B4B-842F-436D-8EAC-B4B1D96E5FAC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746FF7-A3D1-44B6-8BCB-5FE9FB6E0D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Система права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500430" y="785794"/>
            <a:ext cx="2152656" cy="58477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ru-RU" sz="3200" b="1" dirty="0"/>
              <a:t>Отрасли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85720" y="2928934"/>
            <a:ext cx="3543300" cy="87947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Отрасли </a:t>
            </a:r>
          </a:p>
          <a:p>
            <a:pPr algn="ctr"/>
            <a:r>
              <a:rPr lang="ru-RU" sz="2400" b="1"/>
              <a:t>материального права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000628" y="2928934"/>
            <a:ext cx="3878262" cy="87947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Отрасли </a:t>
            </a:r>
          </a:p>
          <a:p>
            <a:pPr algn="ctr"/>
            <a:r>
              <a:rPr lang="ru-RU" sz="2400" b="1"/>
              <a:t>процессуального права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0813" y="4581525"/>
            <a:ext cx="3651250" cy="124460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Устанавливают </a:t>
            </a:r>
          </a:p>
          <a:p>
            <a:pPr algn="ctr"/>
            <a:r>
              <a:rPr lang="ru-RU" sz="2400" b="1" dirty="0"/>
              <a:t>права и </a:t>
            </a:r>
          </a:p>
          <a:p>
            <a:pPr algn="ctr"/>
            <a:r>
              <a:rPr lang="ru-RU" sz="2400" b="1" dirty="0"/>
              <a:t>обязанности субъекта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857752" y="4643446"/>
            <a:ext cx="3957638" cy="19748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ffectLst>
            <a:prstShdw prst="shdw18" dist="17961" dir="13500000">
              <a:srgbClr val="FFCC00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Устанавливают порядок</a:t>
            </a:r>
          </a:p>
          <a:p>
            <a:pPr algn="ctr"/>
            <a:r>
              <a:rPr lang="ru-RU" sz="2400" b="1" dirty="0"/>
              <a:t>осуществления и </a:t>
            </a:r>
          </a:p>
          <a:p>
            <a:pPr algn="ctr"/>
            <a:r>
              <a:rPr lang="ru-RU" sz="2400" b="1" dirty="0"/>
              <a:t>защиты прав и</a:t>
            </a:r>
          </a:p>
          <a:p>
            <a:pPr algn="ctr"/>
            <a:r>
              <a:rPr lang="ru-RU" sz="2400" b="1" dirty="0"/>
              <a:t>обязанностей </a:t>
            </a:r>
          </a:p>
          <a:p>
            <a:pPr algn="ctr"/>
            <a:r>
              <a:rPr lang="ru-RU" sz="2400" b="1" dirty="0"/>
              <a:t>субъекта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1908175" y="3933825"/>
            <a:ext cx="0" cy="503238"/>
          </a:xfrm>
          <a:prstGeom prst="line">
            <a:avLst/>
          </a:prstGeom>
          <a:noFill/>
          <a:ln w="57150">
            <a:solidFill>
              <a:srgbClr val="99663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6804025" y="4005263"/>
            <a:ext cx="0" cy="431800"/>
          </a:xfrm>
          <a:prstGeom prst="line">
            <a:avLst/>
          </a:prstGeom>
          <a:noFill/>
          <a:ln w="57150">
            <a:solidFill>
              <a:srgbClr val="99663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94217">
            <a:off x="2666094" y="1697154"/>
            <a:ext cx="500066" cy="1010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719810">
            <a:off x="5768602" y="1687025"/>
            <a:ext cx="500066" cy="1057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 animBg="1"/>
      <p:bldP spid="63500" grpId="0" animBg="1"/>
      <p:bldP spid="635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Отрасли материального права: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038600" cy="44348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itchFamily="18" charset="0"/>
              </a:rPr>
              <a:t>Конституционное право</a:t>
            </a:r>
          </a:p>
          <a:p>
            <a:r>
              <a:rPr lang="ru-RU" dirty="0" smtClean="0">
                <a:latin typeface="Georgia" pitchFamily="18" charset="0"/>
              </a:rPr>
              <a:t>Административное право</a:t>
            </a:r>
          </a:p>
          <a:p>
            <a:r>
              <a:rPr lang="ru-RU" dirty="0" smtClean="0">
                <a:latin typeface="Georgia" pitchFamily="18" charset="0"/>
              </a:rPr>
              <a:t>Финансовое право</a:t>
            </a:r>
          </a:p>
          <a:p>
            <a:r>
              <a:rPr lang="ru-RU" dirty="0" smtClean="0">
                <a:latin typeface="Georgia" pitchFamily="18" charset="0"/>
              </a:rPr>
              <a:t>Предпринимательское право</a:t>
            </a:r>
          </a:p>
          <a:p>
            <a:r>
              <a:rPr lang="ru-RU" dirty="0" smtClean="0">
                <a:latin typeface="Georgia" pitchFamily="18" charset="0"/>
              </a:rPr>
              <a:t>Гражданское право</a:t>
            </a:r>
          </a:p>
          <a:p>
            <a:r>
              <a:rPr lang="ru-RU" dirty="0" smtClean="0">
                <a:latin typeface="Georgia" pitchFamily="18" charset="0"/>
              </a:rPr>
              <a:t>Жилищное право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071678"/>
            <a:ext cx="4038600" cy="44348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itchFamily="18" charset="0"/>
              </a:rPr>
              <a:t>Семейное право</a:t>
            </a:r>
          </a:p>
          <a:p>
            <a:r>
              <a:rPr lang="ru-RU" dirty="0" err="1" smtClean="0">
                <a:latin typeface="Georgia" pitchFamily="18" charset="0"/>
              </a:rPr>
              <a:t>Природоресурсное</a:t>
            </a:r>
            <a:r>
              <a:rPr lang="ru-RU" dirty="0" smtClean="0">
                <a:latin typeface="Georgia" pitchFamily="18" charset="0"/>
              </a:rPr>
              <a:t> право</a:t>
            </a:r>
          </a:p>
          <a:p>
            <a:r>
              <a:rPr lang="ru-RU" dirty="0" smtClean="0">
                <a:latin typeface="Georgia" pitchFamily="18" charset="0"/>
              </a:rPr>
              <a:t>Экологическое право</a:t>
            </a:r>
          </a:p>
          <a:p>
            <a:r>
              <a:rPr lang="ru-RU" dirty="0" smtClean="0">
                <a:latin typeface="Georgia" pitchFamily="18" charset="0"/>
              </a:rPr>
              <a:t>Трудовое право</a:t>
            </a:r>
          </a:p>
          <a:p>
            <a:r>
              <a:rPr lang="ru-RU" dirty="0" smtClean="0">
                <a:latin typeface="Georgia" pitchFamily="18" charset="0"/>
              </a:rPr>
              <a:t>Право социального обеспечения</a:t>
            </a:r>
          </a:p>
          <a:p>
            <a:r>
              <a:rPr lang="ru-RU" dirty="0" smtClean="0">
                <a:latin typeface="Georgia" pitchFamily="18" charset="0"/>
              </a:rPr>
              <a:t>Уголовное право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Отрасли процессуального права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521017">
            <a:off x="1925355" y="2153380"/>
            <a:ext cx="714380" cy="1479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2285992"/>
            <a:ext cx="714380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848543">
            <a:off x="6370484" y="2172642"/>
            <a:ext cx="785818" cy="14278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929066"/>
            <a:ext cx="278608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Уголовно-процессуальное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3929066"/>
            <a:ext cx="278608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Гражданско-процессуальное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929066"/>
            <a:ext cx="28449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Административно-процессуальное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348" y="642918"/>
          <a:ext cx="764386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Georgia" pitchFamily="18" charset="0"/>
              </a:rPr>
              <a:t>Подотрасли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2468880"/>
            <a:ext cx="8229600" cy="381764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Georgia" pitchFamily="18" charset="0"/>
              </a:rPr>
              <a:t>регулируют отдельные массивы общественных отношений, характеризующихся своей специ­фикой и известной родовой обособленностью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Georgia" pitchFamily="18" charset="0"/>
              </a:rPr>
              <a:t>Институт права</a:t>
            </a:r>
            <a:r>
              <a:rPr lang="ru-RU" b="1" i="1" dirty="0" smtClean="0">
                <a:latin typeface="Georgia" pitchFamily="18" charset="0"/>
              </a:rPr>
              <a:t> 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3422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Georgia" pitchFamily="18" charset="0"/>
              </a:rPr>
              <a:t>сравнительно небольшая, устойчивая группа правовых норм, регулирующих определенную разновидность общественных отношений.</a:t>
            </a:r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Субинститут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права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357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совокупность правовых норм, регулирующих разновидность общественных отношений. 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Georgia" pitchFamily="18" charset="0"/>
              </a:rPr>
              <a:t>Заключение</a:t>
            </a:r>
            <a:endParaRPr lang="ru-RU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В итоге систему права можно кратко определить как совокупность взаимосвязанных между собой юридических норм, институтов и отраслей, характеризующихся внутренним единством и различием в соответствии с особенностями регулируемых общественных отношений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Georgia" pitchFamily="18" charset="0"/>
              </a:rPr>
              <a:t>Система права</a:t>
            </a:r>
            <a:endParaRPr lang="ru-RU" sz="54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0157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800" dirty="0" smtClean="0">
                <a:latin typeface="Georgia" pitchFamily="18" charset="0"/>
              </a:rPr>
              <a:t>внутренняя структура права, состоящая из взаимосвязанных норм, институтов и отраслей права.</a:t>
            </a:r>
            <a:endParaRPr lang="ru-RU" sz="3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620688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Georgia" pitchFamily="18" charset="0"/>
              </a:rPr>
              <a:t>Правовая норма 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285084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Georgia" pitchFamily="18" charset="0"/>
              </a:rPr>
              <a:t>первичный элемент системы права. Это исходящее от государства общеобязательное правило поведения властного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Georgia" pitchFamily="18" charset="0"/>
              </a:rPr>
              <a:t>Отрасль права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636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Georgia" pitchFamily="18" charset="0"/>
              </a:rPr>
              <a:t>упорядоченная совокупность юридических норм, регулирующих определенные общественные отношения.</a:t>
            </a:r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8964488" cy="6381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158038" cy="12219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Georgia" pitchFamily="18" charset="0"/>
              </a:rPr>
              <a:t>Классификация отраслей права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1520" y="1844675"/>
            <a:ext cx="3312368" cy="70788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Georgia" pitchFamily="18" charset="0"/>
              </a:rPr>
              <a:t>Публичное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868144" y="1844824"/>
            <a:ext cx="2669536" cy="70788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Georgia" pitchFamily="18" charset="0"/>
              </a:rPr>
              <a:t>Частное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84213" y="1628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95536" y="3429000"/>
            <a:ext cx="2952750" cy="30511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Georgia" pitchFamily="18" charset="0"/>
              </a:rPr>
              <a:t>Это нормы, закрепляющие порядок деятельности органов государственной власти и управления</a:t>
            </a:r>
            <a:r>
              <a:rPr lang="ru-RU" dirty="0">
                <a:latin typeface="Georgia" pitchFamily="18" charset="0"/>
              </a:rPr>
              <a:t> 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52120" y="3284984"/>
            <a:ext cx="3151188" cy="341632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Georgia" pitchFamily="18" charset="0"/>
              </a:rPr>
              <a:t>Это упорядоченная совокупность юридических норм, охраняющих и регулирующих отношения частных лиц</a:t>
            </a:r>
            <a:r>
              <a:rPr lang="ru-RU" dirty="0">
                <a:latin typeface="Georgia" pitchFamily="18" charset="0"/>
              </a:rPr>
              <a:t> 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907704" y="2636912"/>
            <a:ext cx="0" cy="720725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7236296" y="2636912"/>
            <a:ext cx="20619" cy="641356"/>
          </a:xfrm>
          <a:prstGeom prst="line">
            <a:avLst/>
          </a:prstGeom>
          <a:noFill/>
          <a:ln w="571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atin typeface="Georgia" pitchFamily="18" charset="0"/>
              </a:rPr>
              <a:t>Публичное право: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88024" y="620688"/>
            <a:ext cx="4041775" cy="129614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 algn="ctr"/>
            <a:r>
              <a:rPr lang="ru-RU" sz="11100" dirty="0" smtClean="0">
                <a:latin typeface="Georgia" pitchFamily="18" charset="0"/>
              </a:rPr>
              <a:t>Частное </a:t>
            </a:r>
          </a:p>
          <a:p>
            <a:pPr algn="ctr"/>
            <a:r>
              <a:rPr lang="ru-RU" sz="11100" dirty="0" smtClean="0">
                <a:latin typeface="Georgia" pitchFamily="18" charset="0"/>
              </a:rPr>
              <a:t>право:</a:t>
            </a:r>
            <a:endParaRPr lang="ru-RU" sz="111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79512" y="2060848"/>
            <a:ext cx="4283106" cy="405767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eorgia" pitchFamily="18" charset="0"/>
              </a:rPr>
              <a:t>Конституционное</a:t>
            </a:r>
          </a:p>
          <a:p>
            <a:r>
              <a:rPr lang="ru-RU" dirty="0" smtClean="0">
                <a:latin typeface="Georgia" pitchFamily="18" charset="0"/>
              </a:rPr>
              <a:t>Административное</a:t>
            </a:r>
          </a:p>
          <a:p>
            <a:r>
              <a:rPr lang="ru-RU" dirty="0" smtClean="0">
                <a:latin typeface="Georgia" pitchFamily="18" charset="0"/>
              </a:rPr>
              <a:t>Финансовое</a:t>
            </a:r>
          </a:p>
          <a:p>
            <a:r>
              <a:rPr lang="ru-RU" dirty="0" smtClean="0">
                <a:latin typeface="Georgia" pitchFamily="18" charset="0"/>
              </a:rPr>
              <a:t>Бюджетное</a:t>
            </a:r>
          </a:p>
          <a:p>
            <a:r>
              <a:rPr lang="ru-RU" dirty="0" smtClean="0">
                <a:latin typeface="Georgia" pitchFamily="18" charset="0"/>
              </a:rPr>
              <a:t>Налоговое</a:t>
            </a:r>
          </a:p>
          <a:p>
            <a:r>
              <a:rPr lang="ru-RU" dirty="0" smtClean="0">
                <a:latin typeface="Georgia" pitchFamily="18" charset="0"/>
              </a:rPr>
              <a:t>Уголовное</a:t>
            </a:r>
          </a:p>
          <a:p>
            <a:r>
              <a:rPr lang="ru-RU" dirty="0" smtClean="0">
                <a:latin typeface="Georgia" pitchFamily="18" charset="0"/>
              </a:rPr>
              <a:t>Процессуальное</a:t>
            </a:r>
          </a:p>
          <a:p>
            <a:r>
              <a:rPr lang="ru-RU" dirty="0" smtClean="0">
                <a:latin typeface="Georgia" pitchFamily="18" charset="0"/>
              </a:rPr>
              <a:t>Международное публичное</a:t>
            </a:r>
          </a:p>
          <a:p>
            <a:r>
              <a:rPr lang="ru-RU" dirty="0" smtClean="0">
                <a:latin typeface="Georgia" pitchFamily="18" charset="0"/>
              </a:rPr>
              <a:t>Уголовно-процессуальное</a:t>
            </a:r>
          </a:p>
          <a:p>
            <a:r>
              <a:rPr lang="ru-RU" dirty="0" smtClean="0">
                <a:latin typeface="Georgia" pitchFamily="18" charset="0"/>
              </a:rPr>
              <a:t>Гражданское процессуальное</a:t>
            </a:r>
          </a:p>
          <a:p>
            <a:r>
              <a:rPr lang="ru-RU" dirty="0" smtClean="0">
                <a:latin typeface="Georgia" pitchFamily="18" charset="0"/>
              </a:rPr>
              <a:t>И другие…</a:t>
            </a: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932040" y="2564904"/>
            <a:ext cx="4041775" cy="38457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Трудовое</a:t>
            </a:r>
          </a:p>
          <a:p>
            <a:r>
              <a:rPr lang="ru-RU" sz="2400" dirty="0" smtClean="0">
                <a:latin typeface="Georgia" pitchFamily="18" charset="0"/>
              </a:rPr>
              <a:t>Гражданское</a:t>
            </a:r>
          </a:p>
          <a:p>
            <a:r>
              <a:rPr lang="ru-RU" sz="2400" dirty="0" smtClean="0">
                <a:latin typeface="Georgia" pitchFamily="18" charset="0"/>
              </a:rPr>
              <a:t>Семейное</a:t>
            </a:r>
          </a:p>
          <a:p>
            <a:r>
              <a:rPr lang="ru-RU" sz="2400" dirty="0" smtClean="0">
                <a:latin typeface="Georgia" pitchFamily="18" charset="0"/>
              </a:rPr>
              <a:t>Международное частное</a:t>
            </a:r>
          </a:p>
          <a:p>
            <a:r>
              <a:rPr lang="ru-RU" sz="2400" dirty="0" smtClean="0">
                <a:latin typeface="Georgia" pitchFamily="18" charset="0"/>
              </a:rPr>
              <a:t>Торговое</a:t>
            </a:r>
          </a:p>
          <a:p>
            <a:r>
              <a:rPr lang="ru-RU" sz="2400" dirty="0" smtClean="0">
                <a:latin typeface="Georgia" pitchFamily="18" charset="0"/>
              </a:rPr>
              <a:t>Банковское</a:t>
            </a:r>
          </a:p>
          <a:p>
            <a:r>
              <a:rPr lang="ru-RU" sz="2400" dirty="0" smtClean="0">
                <a:latin typeface="Georgia" pitchFamily="18" charset="0"/>
              </a:rPr>
              <a:t>И другие…</a:t>
            </a: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294</Words>
  <Application>Microsoft Office PowerPoint</Application>
  <PresentationFormat>Экран (4:3)</PresentationFormat>
  <Paragraphs>104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Система права</vt:lpstr>
      <vt:lpstr>Система права</vt:lpstr>
      <vt:lpstr>Слайд 3</vt:lpstr>
      <vt:lpstr>Слайд 4</vt:lpstr>
      <vt:lpstr>Правовая норма </vt:lpstr>
      <vt:lpstr>Отрасль права</vt:lpstr>
      <vt:lpstr>Слайд 7</vt:lpstr>
      <vt:lpstr>Классификация отраслей права</vt:lpstr>
      <vt:lpstr>Слайд 9</vt:lpstr>
      <vt:lpstr>Слайд 10</vt:lpstr>
      <vt:lpstr>Отрасли материального права:</vt:lpstr>
      <vt:lpstr>Отрасли процессуального права</vt:lpstr>
      <vt:lpstr>Слайд 13</vt:lpstr>
      <vt:lpstr>Подотрасли</vt:lpstr>
      <vt:lpstr>Институт права </vt:lpstr>
      <vt:lpstr>Субинститут права</vt:lpstr>
      <vt:lpstr>Заключение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права</dc:title>
  <dc:creator>Rotor</dc:creator>
  <cp:lastModifiedBy>Ксения</cp:lastModifiedBy>
  <cp:revision>30</cp:revision>
  <dcterms:created xsi:type="dcterms:W3CDTF">2013-11-13T14:09:43Z</dcterms:created>
  <dcterms:modified xsi:type="dcterms:W3CDTF">2016-04-13T16:24:15Z</dcterms:modified>
</cp:coreProperties>
</file>