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75" r:id="rId3"/>
    <p:sldId id="257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71" r:id="rId13"/>
    <p:sldId id="268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D60093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60" d="100"/>
          <a:sy n="60" d="100"/>
        </p:scale>
        <p:origin x="-79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62BC1-28F3-4807-A490-9BFA24313F2B}" type="doc">
      <dgm:prSet loTypeId="urn:microsoft.com/office/officeart/2005/8/layout/hList7#1" loCatId="picture" qsTypeId="urn:microsoft.com/office/officeart/2005/8/quickstyle/simple2" qsCatId="simple" csTypeId="urn:microsoft.com/office/officeart/2005/8/colors/colorful5" csCatId="colorful" phldr="1"/>
      <dgm:spPr/>
    </dgm:pt>
    <dgm:pt modelId="{29F269D3-8426-4139-8E1C-578353A7797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Пальмитиновая кислота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658B7C-EEB7-400A-8A84-51A589C21084}" type="parTrans" cxnId="{8BF5F5F0-6B64-4E9B-9BA1-84E9814E5CD3}">
      <dgm:prSet/>
      <dgm:spPr/>
      <dgm:t>
        <a:bodyPr/>
        <a:lstStyle/>
        <a:p>
          <a:endParaRPr lang="ru-RU"/>
        </a:p>
      </dgm:t>
    </dgm:pt>
    <dgm:pt modelId="{31C97AAC-DF2C-4842-A886-25784C33E81B}" type="sibTrans" cxnId="{8BF5F5F0-6B64-4E9B-9BA1-84E9814E5CD3}">
      <dgm:prSet/>
      <dgm:spPr/>
      <dgm:t>
        <a:bodyPr/>
        <a:lstStyle/>
        <a:p>
          <a:endParaRPr lang="ru-RU"/>
        </a:p>
      </dgm:t>
    </dgm:pt>
    <dgm:pt modelId="{41BEDD60-D959-475D-9583-C1049CD1BBB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Стеариновая кислота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8D665E-E174-45FE-BF5B-5083C4CF6A64}" type="parTrans" cxnId="{2ADC0F46-0981-4E39-9C19-550BBE3DF0F6}">
      <dgm:prSet/>
      <dgm:spPr/>
      <dgm:t>
        <a:bodyPr/>
        <a:lstStyle/>
        <a:p>
          <a:endParaRPr lang="ru-RU"/>
        </a:p>
      </dgm:t>
    </dgm:pt>
    <dgm:pt modelId="{991FA1E8-B4CC-4C6A-9DA7-BB2F5D30DAFA}" type="sibTrans" cxnId="{2ADC0F46-0981-4E39-9C19-550BBE3DF0F6}">
      <dgm:prSet/>
      <dgm:spPr/>
      <dgm:t>
        <a:bodyPr/>
        <a:lstStyle/>
        <a:p>
          <a:endParaRPr lang="ru-RU"/>
        </a:p>
      </dgm:t>
    </dgm:pt>
    <dgm:pt modelId="{78FA47EE-50B0-4048-86BC-61EFE4A041C6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Лауриновая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кислота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E450AEE-5D35-44EA-82CF-938C8A6455FA}" type="parTrans" cxnId="{C09868AA-647F-453F-B9C1-2F5333D89FF1}">
      <dgm:prSet/>
      <dgm:spPr/>
      <dgm:t>
        <a:bodyPr/>
        <a:lstStyle/>
        <a:p>
          <a:endParaRPr lang="ru-RU"/>
        </a:p>
      </dgm:t>
    </dgm:pt>
    <dgm:pt modelId="{65DB61B5-79EC-495D-9125-EC8FB5B098B3}" type="sibTrans" cxnId="{C09868AA-647F-453F-B9C1-2F5333D89FF1}">
      <dgm:prSet/>
      <dgm:spPr/>
      <dgm:t>
        <a:bodyPr/>
        <a:lstStyle/>
        <a:p>
          <a:endParaRPr lang="ru-RU"/>
        </a:p>
      </dgm:t>
    </dgm:pt>
    <dgm:pt modelId="{42115F47-67F8-4751-867E-D4F14E875BA9}" type="pres">
      <dgm:prSet presAssocID="{27562BC1-28F3-4807-A490-9BFA24313F2B}" presName="Name0" presStyleCnt="0">
        <dgm:presLayoutVars>
          <dgm:dir/>
          <dgm:resizeHandles val="exact"/>
        </dgm:presLayoutVars>
      </dgm:prSet>
      <dgm:spPr/>
    </dgm:pt>
    <dgm:pt modelId="{DFCB9F7E-E5A6-41FD-BB62-ABCAC6444DAD}" type="pres">
      <dgm:prSet presAssocID="{27562BC1-28F3-4807-A490-9BFA24313F2B}" presName="fgShape" presStyleLbl="fgShp" presStyleIdx="0" presStyleCnt="1"/>
      <dgm:spPr/>
    </dgm:pt>
    <dgm:pt modelId="{F894CE3D-419E-4162-9657-813CC3CDE676}" type="pres">
      <dgm:prSet presAssocID="{27562BC1-28F3-4807-A490-9BFA24313F2B}" presName="linComp" presStyleCnt="0"/>
      <dgm:spPr/>
    </dgm:pt>
    <dgm:pt modelId="{9979BD09-62E9-4F47-A7AF-E4C56B5E57BE}" type="pres">
      <dgm:prSet presAssocID="{29F269D3-8426-4139-8E1C-578353A77971}" presName="compNode" presStyleCnt="0"/>
      <dgm:spPr/>
    </dgm:pt>
    <dgm:pt modelId="{24FC395E-B019-4B47-92CA-3B6554F2D33E}" type="pres">
      <dgm:prSet presAssocID="{29F269D3-8426-4139-8E1C-578353A77971}" presName="bkgdShape" presStyleLbl="node1" presStyleIdx="0" presStyleCnt="3"/>
      <dgm:spPr/>
      <dgm:t>
        <a:bodyPr/>
        <a:lstStyle/>
        <a:p>
          <a:endParaRPr lang="ru-RU"/>
        </a:p>
      </dgm:t>
    </dgm:pt>
    <dgm:pt modelId="{46D74851-D9F9-4A68-8809-C167658D56B4}" type="pres">
      <dgm:prSet presAssocID="{29F269D3-8426-4139-8E1C-578353A7797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2A41E-A9B0-4577-90A5-5269778BA6C7}" type="pres">
      <dgm:prSet presAssocID="{29F269D3-8426-4139-8E1C-578353A77971}" presName="invisiNode" presStyleLbl="node1" presStyleIdx="0" presStyleCnt="3"/>
      <dgm:spPr/>
    </dgm:pt>
    <dgm:pt modelId="{BDA1153A-973A-4400-BC6B-7B9B5C5C3401}" type="pres">
      <dgm:prSet presAssocID="{29F269D3-8426-4139-8E1C-578353A77971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267304BC-B9C3-458E-A3A8-0CA2A6AC9ACE}" type="pres">
      <dgm:prSet presAssocID="{31C97AAC-DF2C-4842-A886-25784C33E8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C4B965-568D-4DCA-91A9-7B68D70473AE}" type="pres">
      <dgm:prSet presAssocID="{41BEDD60-D959-475D-9583-C1049CD1BBBD}" presName="compNode" presStyleCnt="0"/>
      <dgm:spPr/>
    </dgm:pt>
    <dgm:pt modelId="{C1B94B5E-D178-497E-92D7-0EA727F56606}" type="pres">
      <dgm:prSet presAssocID="{41BEDD60-D959-475D-9583-C1049CD1BBBD}" presName="bkgdShape" presStyleLbl="node1" presStyleIdx="1" presStyleCnt="3"/>
      <dgm:spPr/>
      <dgm:t>
        <a:bodyPr/>
        <a:lstStyle/>
        <a:p>
          <a:endParaRPr lang="ru-RU"/>
        </a:p>
      </dgm:t>
    </dgm:pt>
    <dgm:pt modelId="{9F845899-2119-44F2-A127-AF6D8D5CDDC0}" type="pres">
      <dgm:prSet presAssocID="{41BEDD60-D959-475D-9583-C1049CD1BBB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0CB4E-D269-47D6-A562-848C03998730}" type="pres">
      <dgm:prSet presAssocID="{41BEDD60-D959-475D-9583-C1049CD1BBBD}" presName="invisiNode" presStyleLbl="node1" presStyleIdx="1" presStyleCnt="3"/>
      <dgm:spPr/>
    </dgm:pt>
    <dgm:pt modelId="{29C230D4-277B-409C-A044-72CF6D086F81}" type="pres">
      <dgm:prSet presAssocID="{41BEDD60-D959-475D-9583-C1049CD1BBBD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78C18EA8-9C82-4CA9-96B7-3EDF960B284D}" type="pres">
      <dgm:prSet presAssocID="{991FA1E8-B4CC-4C6A-9DA7-BB2F5D30DA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41B3D8-8172-4090-9E39-F94C635EB9D8}" type="pres">
      <dgm:prSet presAssocID="{78FA47EE-50B0-4048-86BC-61EFE4A041C6}" presName="compNode" presStyleCnt="0"/>
      <dgm:spPr/>
    </dgm:pt>
    <dgm:pt modelId="{F7EC651B-1C95-470A-A8B4-24E735887168}" type="pres">
      <dgm:prSet presAssocID="{78FA47EE-50B0-4048-86BC-61EFE4A041C6}" presName="bkgdShape" presStyleLbl="node1" presStyleIdx="2" presStyleCnt="3"/>
      <dgm:spPr/>
      <dgm:t>
        <a:bodyPr/>
        <a:lstStyle/>
        <a:p>
          <a:endParaRPr lang="ru-RU"/>
        </a:p>
      </dgm:t>
    </dgm:pt>
    <dgm:pt modelId="{3134E0F5-92A3-4C9E-8001-DE37863F2B03}" type="pres">
      <dgm:prSet presAssocID="{78FA47EE-50B0-4048-86BC-61EFE4A041C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85FC8-1273-4B3F-B2CF-6D3A06C37972}" type="pres">
      <dgm:prSet presAssocID="{78FA47EE-50B0-4048-86BC-61EFE4A041C6}" presName="invisiNode" presStyleLbl="node1" presStyleIdx="2" presStyleCnt="3"/>
      <dgm:spPr/>
    </dgm:pt>
    <dgm:pt modelId="{B7774179-667E-45E7-83DF-65A823862165}" type="pres">
      <dgm:prSet presAssocID="{78FA47EE-50B0-4048-86BC-61EFE4A041C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AD15A89-8A7A-4E3E-A8E4-99CA2D47CEF3}" type="presOf" srcId="{29F269D3-8426-4139-8E1C-578353A77971}" destId="{46D74851-D9F9-4A68-8809-C167658D56B4}" srcOrd="1" destOrd="0" presId="urn:microsoft.com/office/officeart/2005/8/layout/hList7#1"/>
    <dgm:cxn modelId="{58547658-34EA-48F8-980C-143BEC4663B7}" type="presOf" srcId="{991FA1E8-B4CC-4C6A-9DA7-BB2F5D30DAFA}" destId="{78C18EA8-9C82-4CA9-96B7-3EDF960B284D}" srcOrd="0" destOrd="0" presId="urn:microsoft.com/office/officeart/2005/8/layout/hList7#1"/>
    <dgm:cxn modelId="{C09868AA-647F-453F-B9C1-2F5333D89FF1}" srcId="{27562BC1-28F3-4807-A490-9BFA24313F2B}" destId="{78FA47EE-50B0-4048-86BC-61EFE4A041C6}" srcOrd="2" destOrd="0" parTransId="{5E450AEE-5D35-44EA-82CF-938C8A6455FA}" sibTransId="{65DB61B5-79EC-495D-9125-EC8FB5B098B3}"/>
    <dgm:cxn modelId="{E1407667-FE34-4EB5-974C-ED19FD9A51C2}" type="presOf" srcId="{41BEDD60-D959-475D-9583-C1049CD1BBBD}" destId="{9F845899-2119-44F2-A127-AF6D8D5CDDC0}" srcOrd="1" destOrd="0" presId="urn:microsoft.com/office/officeart/2005/8/layout/hList7#1"/>
    <dgm:cxn modelId="{A182088B-65D3-44C1-8D4F-E6389FC9207D}" type="presOf" srcId="{78FA47EE-50B0-4048-86BC-61EFE4A041C6}" destId="{3134E0F5-92A3-4C9E-8001-DE37863F2B03}" srcOrd="1" destOrd="0" presId="urn:microsoft.com/office/officeart/2005/8/layout/hList7#1"/>
    <dgm:cxn modelId="{2ADC0F46-0981-4E39-9C19-550BBE3DF0F6}" srcId="{27562BC1-28F3-4807-A490-9BFA24313F2B}" destId="{41BEDD60-D959-475D-9583-C1049CD1BBBD}" srcOrd="1" destOrd="0" parTransId="{538D665E-E174-45FE-BF5B-5083C4CF6A64}" sibTransId="{991FA1E8-B4CC-4C6A-9DA7-BB2F5D30DAFA}"/>
    <dgm:cxn modelId="{8BF5F5F0-6B64-4E9B-9BA1-84E9814E5CD3}" srcId="{27562BC1-28F3-4807-A490-9BFA24313F2B}" destId="{29F269D3-8426-4139-8E1C-578353A77971}" srcOrd="0" destOrd="0" parTransId="{53658B7C-EEB7-400A-8A84-51A589C21084}" sibTransId="{31C97AAC-DF2C-4842-A886-25784C33E81B}"/>
    <dgm:cxn modelId="{3FFEDE83-EB33-463F-AACB-C659AF296506}" type="presOf" srcId="{29F269D3-8426-4139-8E1C-578353A77971}" destId="{24FC395E-B019-4B47-92CA-3B6554F2D33E}" srcOrd="0" destOrd="0" presId="urn:microsoft.com/office/officeart/2005/8/layout/hList7#1"/>
    <dgm:cxn modelId="{436D1D8C-7B20-4DEA-BEFF-F8B7190A245B}" type="presOf" srcId="{41BEDD60-D959-475D-9583-C1049CD1BBBD}" destId="{C1B94B5E-D178-497E-92D7-0EA727F56606}" srcOrd="0" destOrd="0" presId="urn:microsoft.com/office/officeart/2005/8/layout/hList7#1"/>
    <dgm:cxn modelId="{224DD9C6-960C-4959-A0D4-57BCE5ED1449}" type="presOf" srcId="{27562BC1-28F3-4807-A490-9BFA24313F2B}" destId="{42115F47-67F8-4751-867E-D4F14E875BA9}" srcOrd="0" destOrd="0" presId="urn:microsoft.com/office/officeart/2005/8/layout/hList7#1"/>
    <dgm:cxn modelId="{DD079396-A330-4A7E-A0F2-4B7ED82CE6E3}" type="presOf" srcId="{31C97AAC-DF2C-4842-A886-25784C33E81B}" destId="{267304BC-B9C3-458E-A3A8-0CA2A6AC9ACE}" srcOrd="0" destOrd="0" presId="urn:microsoft.com/office/officeart/2005/8/layout/hList7#1"/>
    <dgm:cxn modelId="{1D37FD20-C86B-4EC1-95CA-3ED1A66F4F83}" type="presOf" srcId="{78FA47EE-50B0-4048-86BC-61EFE4A041C6}" destId="{F7EC651B-1C95-470A-A8B4-24E735887168}" srcOrd="0" destOrd="0" presId="urn:microsoft.com/office/officeart/2005/8/layout/hList7#1"/>
    <dgm:cxn modelId="{53A50780-94F2-43E2-9ECC-DBAB52A348E9}" type="presParOf" srcId="{42115F47-67F8-4751-867E-D4F14E875BA9}" destId="{DFCB9F7E-E5A6-41FD-BB62-ABCAC6444DAD}" srcOrd="0" destOrd="0" presId="urn:microsoft.com/office/officeart/2005/8/layout/hList7#1"/>
    <dgm:cxn modelId="{616F6867-DCD9-43F0-ABE1-CCF4E1A0DD7E}" type="presParOf" srcId="{42115F47-67F8-4751-867E-D4F14E875BA9}" destId="{F894CE3D-419E-4162-9657-813CC3CDE676}" srcOrd="1" destOrd="0" presId="urn:microsoft.com/office/officeart/2005/8/layout/hList7#1"/>
    <dgm:cxn modelId="{3A0AC417-917F-4FDE-AD49-2C103E13DD77}" type="presParOf" srcId="{F894CE3D-419E-4162-9657-813CC3CDE676}" destId="{9979BD09-62E9-4F47-A7AF-E4C56B5E57BE}" srcOrd="0" destOrd="0" presId="urn:microsoft.com/office/officeart/2005/8/layout/hList7#1"/>
    <dgm:cxn modelId="{EAA348DD-4256-41DE-B5B1-7BEF6B3C074C}" type="presParOf" srcId="{9979BD09-62E9-4F47-A7AF-E4C56B5E57BE}" destId="{24FC395E-B019-4B47-92CA-3B6554F2D33E}" srcOrd="0" destOrd="0" presId="urn:microsoft.com/office/officeart/2005/8/layout/hList7#1"/>
    <dgm:cxn modelId="{AD6EF466-910A-4017-B8A6-EB4384097EB8}" type="presParOf" srcId="{9979BD09-62E9-4F47-A7AF-E4C56B5E57BE}" destId="{46D74851-D9F9-4A68-8809-C167658D56B4}" srcOrd="1" destOrd="0" presId="urn:microsoft.com/office/officeart/2005/8/layout/hList7#1"/>
    <dgm:cxn modelId="{A6340256-DA1C-4BA9-A1B8-A4D75085752A}" type="presParOf" srcId="{9979BD09-62E9-4F47-A7AF-E4C56B5E57BE}" destId="{AB52A41E-A9B0-4577-90A5-5269778BA6C7}" srcOrd="2" destOrd="0" presId="urn:microsoft.com/office/officeart/2005/8/layout/hList7#1"/>
    <dgm:cxn modelId="{E43D50B8-DB8B-4643-90E3-C6C36C5990AC}" type="presParOf" srcId="{9979BD09-62E9-4F47-A7AF-E4C56B5E57BE}" destId="{BDA1153A-973A-4400-BC6B-7B9B5C5C3401}" srcOrd="3" destOrd="0" presId="urn:microsoft.com/office/officeart/2005/8/layout/hList7#1"/>
    <dgm:cxn modelId="{140B7499-6AA2-464B-A0B7-0E887FF0A2DF}" type="presParOf" srcId="{F894CE3D-419E-4162-9657-813CC3CDE676}" destId="{267304BC-B9C3-458E-A3A8-0CA2A6AC9ACE}" srcOrd="1" destOrd="0" presId="urn:microsoft.com/office/officeart/2005/8/layout/hList7#1"/>
    <dgm:cxn modelId="{B8E8D65E-D9AA-4D35-8DBC-C3DF32B7A1E0}" type="presParOf" srcId="{F894CE3D-419E-4162-9657-813CC3CDE676}" destId="{3CC4B965-568D-4DCA-91A9-7B68D70473AE}" srcOrd="2" destOrd="0" presId="urn:microsoft.com/office/officeart/2005/8/layout/hList7#1"/>
    <dgm:cxn modelId="{8D2AC3D0-4A14-4848-A4C3-50518EE0408F}" type="presParOf" srcId="{3CC4B965-568D-4DCA-91A9-7B68D70473AE}" destId="{C1B94B5E-D178-497E-92D7-0EA727F56606}" srcOrd="0" destOrd="0" presId="urn:microsoft.com/office/officeart/2005/8/layout/hList7#1"/>
    <dgm:cxn modelId="{9FD7A292-BB46-4E0F-B2CF-45263728D2BA}" type="presParOf" srcId="{3CC4B965-568D-4DCA-91A9-7B68D70473AE}" destId="{9F845899-2119-44F2-A127-AF6D8D5CDDC0}" srcOrd="1" destOrd="0" presId="urn:microsoft.com/office/officeart/2005/8/layout/hList7#1"/>
    <dgm:cxn modelId="{81E758C8-EF1E-449C-A51F-74ACBDBA4A8B}" type="presParOf" srcId="{3CC4B965-568D-4DCA-91A9-7B68D70473AE}" destId="{8370CB4E-D269-47D6-A562-848C03998730}" srcOrd="2" destOrd="0" presId="urn:microsoft.com/office/officeart/2005/8/layout/hList7#1"/>
    <dgm:cxn modelId="{DEF29854-FF8F-4667-BAC1-85E364DD7A01}" type="presParOf" srcId="{3CC4B965-568D-4DCA-91A9-7B68D70473AE}" destId="{29C230D4-277B-409C-A044-72CF6D086F81}" srcOrd="3" destOrd="0" presId="urn:microsoft.com/office/officeart/2005/8/layout/hList7#1"/>
    <dgm:cxn modelId="{A179D67C-9544-42A7-BEEC-EB2115F8F870}" type="presParOf" srcId="{F894CE3D-419E-4162-9657-813CC3CDE676}" destId="{78C18EA8-9C82-4CA9-96B7-3EDF960B284D}" srcOrd="3" destOrd="0" presId="urn:microsoft.com/office/officeart/2005/8/layout/hList7#1"/>
    <dgm:cxn modelId="{6FC48429-77DF-463C-A846-68F2ACF1A0CC}" type="presParOf" srcId="{F894CE3D-419E-4162-9657-813CC3CDE676}" destId="{4241B3D8-8172-4090-9E39-F94C635EB9D8}" srcOrd="4" destOrd="0" presId="urn:microsoft.com/office/officeart/2005/8/layout/hList7#1"/>
    <dgm:cxn modelId="{348A683F-C06E-4DC5-9E83-9235FE0B20D1}" type="presParOf" srcId="{4241B3D8-8172-4090-9E39-F94C635EB9D8}" destId="{F7EC651B-1C95-470A-A8B4-24E735887168}" srcOrd="0" destOrd="0" presId="urn:microsoft.com/office/officeart/2005/8/layout/hList7#1"/>
    <dgm:cxn modelId="{C89713AD-E16E-4912-84E9-1353DB6F552A}" type="presParOf" srcId="{4241B3D8-8172-4090-9E39-F94C635EB9D8}" destId="{3134E0F5-92A3-4C9E-8001-DE37863F2B03}" srcOrd="1" destOrd="0" presId="urn:microsoft.com/office/officeart/2005/8/layout/hList7#1"/>
    <dgm:cxn modelId="{62AA4898-606F-4F30-9D1D-C5F749705D14}" type="presParOf" srcId="{4241B3D8-8172-4090-9E39-F94C635EB9D8}" destId="{E0A85FC8-1273-4B3F-B2CF-6D3A06C37972}" srcOrd="2" destOrd="0" presId="urn:microsoft.com/office/officeart/2005/8/layout/hList7#1"/>
    <dgm:cxn modelId="{CF44AEDC-A907-4AA3-85B2-6114DA03EE50}" type="presParOf" srcId="{4241B3D8-8172-4090-9E39-F94C635EB9D8}" destId="{B7774179-667E-45E7-83DF-65A82386216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C395E-B019-4B47-92CA-3B6554F2D33E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Пальмитиновая кислота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9" y="1625600"/>
        <a:ext cx="1991320" cy="1625600"/>
      </dsp:txXfrm>
    </dsp:sp>
    <dsp:sp modelId="{BDA1153A-973A-4400-BC6B-7B9B5C5C3401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B94B5E-D178-497E-92D7-0EA727F56606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Стеариновая кислота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2339" y="1625600"/>
        <a:ext cx="1991320" cy="1625600"/>
      </dsp:txXfrm>
    </dsp:sp>
    <dsp:sp modelId="{29C230D4-277B-409C-A044-72CF6D086F81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EC651B-1C95-470A-A8B4-24E735887168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Лауриновая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кислота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3399" y="1625600"/>
        <a:ext cx="1991320" cy="1625600"/>
      </dsp:txXfrm>
    </dsp:sp>
    <dsp:sp modelId="{B7774179-667E-45E7-83DF-65A823862165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CB9F7E-E5A6-41FD-BB62-ABCAC6444DAD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72046-AFAD-4D62-845C-2A733CBF8941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C0CB1-2CB9-4FED-AAFE-E1D7E6E57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19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3E646-F1DE-4301-AD71-2AFE8FED41B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23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C27F59-FB9B-4B3E-9D11-E3F5AC9C3A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55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638800"/>
            <a:ext cx="6400800" cy="67627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Выполнила: студент группы С-15Быкова Наталья Юрьевна</a:t>
            </a:r>
          </a:p>
          <a:p>
            <a:r>
              <a:rPr lang="ru-RU" dirty="0"/>
              <a:t>Проверила: Каменева Ольга Владимировна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65904" y="54102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Изучить презентацию, составить план  презентации с важными характеристиками химического вещества  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262" y="228600"/>
            <a:ext cx="6062218" cy="359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7"/>
            <a:ext cx="785818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Гидрогенизация жиров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 так называют процесс, присоединения водорода к остатком непредельных кислот, входящих в состав жиров. В результате из жидких жиров, молекулы которых содержат ненасыщенные углеводородные радикалы, получают твердые жиры, содержащие остатки придельных (насыщенных) жирных кислот. Гидрирование проводят под давлением в присутствии катализатора: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068960"/>
            <a:ext cx="7596336" cy="19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16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Моющее действие мыла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4317" y="5013176"/>
            <a:ext cx="7920038" cy="863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воду мыло погружается гидрофильной частью, а гидрофобная выталкивается наружу.</a:t>
            </a:r>
          </a:p>
        </p:txBody>
      </p:sp>
      <p:pic>
        <p:nvPicPr>
          <p:cNvPr id="45066" name="Picture 10" descr="0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34461" y="1612930"/>
            <a:ext cx="3449638" cy="21209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2213769" y="1412875"/>
            <a:ext cx="47164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Молекула мыла состоит из двух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637871" y="3739740"/>
            <a:ext cx="34747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гидрофобной(враждебной к воде)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977481" y="4201432"/>
            <a:ext cx="4394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 гидрофильной(дружественной к воде).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2037333" y="2809779"/>
            <a:ext cx="482401" cy="720725"/>
          </a:xfrm>
          <a:prstGeom prst="line">
            <a:avLst/>
          </a:prstGeom>
          <a:ln w="28575">
            <a:solidFill>
              <a:schemeClr val="accent2"/>
            </a:solidFill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2027629" y="3321050"/>
            <a:ext cx="3336460" cy="20945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 flipV="1">
            <a:off x="5094084" y="2832932"/>
            <a:ext cx="1278139" cy="1243768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V="1">
            <a:off x="6372225" y="2565400"/>
            <a:ext cx="1944688" cy="151130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637871" y="1946180"/>
            <a:ext cx="38163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077" name="AutoShape 21"/>
          <p:cNvSpPr>
            <a:spLocks noChangeArrowheads="1"/>
          </p:cNvSpPr>
          <p:nvPr/>
        </p:nvSpPr>
        <p:spPr bwMode="auto">
          <a:xfrm>
            <a:off x="4554335" y="1946180"/>
            <a:ext cx="1079500" cy="863600"/>
          </a:xfrm>
          <a:prstGeom prst="roundRect">
            <a:avLst>
              <a:gd name="adj" fmla="val 16667"/>
            </a:avLst>
          </a:prstGeom>
          <a:ln>
            <a:solidFill>
              <a:schemeClr val="accent5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45067" name="Picture 11" descr="03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45"/>
          <a:stretch/>
        </p:blipFill>
        <p:spPr bwMode="auto">
          <a:xfrm>
            <a:off x="926845" y="2024272"/>
            <a:ext cx="3185778" cy="7451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03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32"/>
          <a:stretch/>
        </p:blipFill>
        <p:spPr bwMode="auto">
          <a:xfrm>
            <a:off x="4698896" y="1970197"/>
            <a:ext cx="790378" cy="8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47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 animBg="1"/>
      <p:bldP spid="45072" grpId="0" animBg="1"/>
      <p:bldP spid="45073" grpId="0" animBg="1"/>
      <p:bldP spid="45074" grpId="0" animBg="1"/>
      <p:bldP spid="45076" grpId="0" animBg="1"/>
      <p:bldP spid="450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91" y="274638"/>
            <a:ext cx="7929618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Синтетические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моющие средства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Синтетические моющие средства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детергенты (англ.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deterge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очищать) – это композиции различных органических и неорганических химических соединений.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2095"/>
          <a:stretch/>
        </p:blipFill>
        <p:spPr>
          <a:xfrm>
            <a:off x="2253145" y="2564904"/>
            <a:ext cx="4637711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10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09600"/>
            <a:ext cx="7772400" cy="2286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C00000"/>
                </a:solidFill>
              </a:rPr>
              <a:t>Мыло </a:t>
            </a:r>
            <a:r>
              <a:rPr lang="ru-RU" sz="2200" dirty="0">
                <a:solidFill>
                  <a:srgbClr val="C00000"/>
                </a:solidFill>
              </a:rPr>
              <a:t>принято недооценивать, но оно </a:t>
            </a:r>
            <a:r>
              <a:rPr lang="ru-RU" sz="2200" dirty="0" smtClean="0">
                <a:solidFill>
                  <a:srgbClr val="C00000"/>
                </a:solidFill>
              </a:rPr>
              <a:t>оказывает </a:t>
            </a:r>
            <a:r>
              <a:rPr lang="ru-RU" sz="2200" dirty="0">
                <a:solidFill>
                  <a:srgbClr val="C00000"/>
                </a:solidFill>
              </a:rPr>
              <a:t>воздействие на человека сразу по 4 каналам: 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Если оно красиво – нам нравится его вид, если оно приятно пахнет – мы с удовольствием его нюхаем. 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Активные масла питают кожу, а очищающие компоненты дарят ощущение чистоты и свежести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927681" flipV="1">
            <a:off x="1592592" y="592481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360683"/>
            <a:ext cx="2593428" cy="251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352800"/>
            <a:ext cx="2844800" cy="2488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0628" y="3352800"/>
            <a:ext cx="2743200" cy="24883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929618" cy="731838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Эксперементальный</a:t>
            </a:r>
            <a:r>
              <a:rPr lang="ru-RU" sz="2800" dirty="0" smtClean="0">
                <a:solidFill>
                  <a:srgbClr val="C00000"/>
                </a:solidFill>
              </a:rPr>
              <a:t> выбор мыльной основы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981200"/>
            <a:ext cx="7419975" cy="4000500"/>
          </a:xfrm>
        </p:spPr>
      </p:pic>
    </p:spTree>
    <p:extLst>
      <p:ext uri="{BB962C8B-B14F-4D97-AF65-F5344CB8AC3E}">
        <p14:creationId xmlns:p14="http://schemas.microsoft.com/office/powerpoint/2010/main" xmlns="" val="269471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838200"/>
            <a:ext cx="7545731" cy="4881626"/>
          </a:xfrm>
        </p:spPr>
      </p:pic>
    </p:spTree>
    <p:extLst>
      <p:ext uri="{BB962C8B-B14F-4D97-AF65-F5344CB8AC3E}">
        <p14:creationId xmlns:p14="http://schemas.microsoft.com/office/powerpoint/2010/main" xmlns="" val="252990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762000"/>
            <a:ext cx="7639050" cy="4581525"/>
          </a:xfrm>
        </p:spPr>
      </p:pic>
    </p:spTree>
    <p:extLst>
      <p:ext uri="{BB962C8B-B14F-4D97-AF65-F5344CB8AC3E}">
        <p14:creationId xmlns:p14="http://schemas.microsoft.com/office/powerpoint/2010/main" xmlns="" val="190388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91" y="274638"/>
            <a:ext cx="792961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создания и производства мыла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3"/>
            <a:ext cx="7858180" cy="19442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История создания мыла насчитывает сотни лет и окутана тайнами и легендами. По имеющимся данным, мыло изготовлялось ещё в древнем Шумере и Вавилоне (около 2800 г. до н.э.). Описания технологий изготовления мыла были найдены еще в Месопотамии на глиняных табличках, относящихся примерно к 2200 г. до н.э. А египетский папирус, найденный в середине второго тысячелетия до нашей эры, свидетельствующий, что египтяне регулярно мылись с помощью мыла, только подтвердил догадки ученых.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0596" y="3140968"/>
            <a:ext cx="2075380" cy="2619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5" y="3140968"/>
            <a:ext cx="2393879" cy="26199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5"/>
            <a:ext cx="7632848" cy="2880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Открытие мыла как средства гигиенического ухода приписывают знаменитому античному врачу Галену, жившему во II в. нашей эры. После падения Римской империи культура умывания была утрачена, а мыло забыто на многие столетия, что в немалой степени способствовало множеству эпидемий, буквально опустошавших Европу в средние века. Во Франции и Англии мыло вновь появилось лишь в XIII в. и производилось только знающими все тонкости этого искусства аптекарями для знатных семей.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62"/>
          <a:stretch/>
        </p:blipFill>
        <p:spPr>
          <a:xfrm>
            <a:off x="5759519" y="3212976"/>
            <a:ext cx="2507375" cy="2711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577040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Античный врач Гален</a:t>
            </a:r>
          </a:p>
        </p:txBody>
      </p:sp>
    </p:spTree>
    <p:extLst>
      <p:ext uri="{BB962C8B-B14F-4D97-AF65-F5344CB8AC3E}">
        <p14:creationId xmlns:p14="http://schemas.microsoft.com/office/powerpoint/2010/main" xmlns="" val="157353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8581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Великий французский ученый Пастер в начале XIX в. установил, что бактерии являются возбудителями болезней, жизненная важность личной гигиены стала очевидна всем.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988840"/>
            <a:ext cx="2971969" cy="380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581289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Луи Пастер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4003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Мыло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жидкий или твёрдый продукт, содержащий поверхностно-активные вещества, в соединении с водой используемое либо как косметическое средство — для очищения и ухода за кожей; либо как средство бытовой химии — моющего средства (мыло хозяйственное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984" y="4077072"/>
            <a:ext cx="4171392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65"/>
          <a:stretch/>
        </p:blipFill>
        <p:spPr>
          <a:xfrm>
            <a:off x="4780005" y="4077072"/>
            <a:ext cx="4363995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15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892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 мыла входят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натриевые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калиевые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соли высших карбоновых кислот: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2"/>
            <a:endCxn id="12" idx="0"/>
          </p:cNvCxnSpPr>
          <p:nvPr/>
        </p:nvCxnSpPr>
        <p:spPr>
          <a:xfrm flipH="1">
            <a:off x="3574232" y="1657400"/>
            <a:ext cx="1008112" cy="10015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66120" y="2658973"/>
            <a:ext cx="2016224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Стеариновая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кислота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2647898"/>
            <a:ext cx="2016224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Пальминитиновая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612238"/>
            <a:ext cx="3288940" cy="19487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024" y="3612238"/>
            <a:ext cx="2880320" cy="1942282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5" idx="2"/>
            <a:endCxn id="14" idx="0"/>
          </p:cNvCxnSpPr>
          <p:nvPr/>
        </p:nvCxnSpPr>
        <p:spPr>
          <a:xfrm>
            <a:off x="4582344" y="1657400"/>
            <a:ext cx="1141784" cy="9904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136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885074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2815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8581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получения мыла жиры подвергают щелочному гидролизу: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200" y="2636912"/>
            <a:ext cx="7236296" cy="25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90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7"/>
            <a:ext cx="7200800" cy="3240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Омыление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— гидролиз сложного эфира с образованием спирта и кислоты (или её соли, когда для омыления берут раствор щёлочи). При омылении жиров, представляющих собой эфиры высших жирных кислот и глицерина, щелочами образуются соли жирных кислот, называемые мылами (отсюда и происхождение термина «омыление»). Омыление имеет большое значение в биологическом обмене веществ (расщепление и усвоение организмом жиров), происходит под действием соответствующих ферментов-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эстераз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573016"/>
            <a:ext cx="5796136" cy="20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80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899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418</Words>
  <Application>Microsoft Office PowerPoint</Application>
  <PresentationFormat>Экран (4:3)</PresentationFormat>
  <Paragraphs>30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TS010389964</vt:lpstr>
      <vt:lpstr>Слайд 1</vt:lpstr>
      <vt:lpstr>История создания и производства мыла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Моющее действие мыла</vt:lpstr>
      <vt:lpstr>  Синтетические моющие средства </vt:lpstr>
      <vt:lpstr>   Мыло принято недооценивать, но оно оказывает воздействие на человека сразу по 4 каналам:  Если оно красиво – нам нравится его вид, если оно приятно пахнет – мы с удовольствием его нюхаем.  Активные масла питают кожу, а очищающие компоненты дарят ощущение чистоты и свежести </vt:lpstr>
      <vt:lpstr>Эксперементальный выбор мыльной основы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Мыло. Его состав. Моющее действие.</dc:title>
  <dc:subject>Шаблон оформления</dc:subject>
  <dc:creator>Оля</dc:creator>
  <dc:description>Корпорация Майкрософт
Шаблон оформления</dc:description>
  <cp:lastModifiedBy>Валентина</cp:lastModifiedBy>
  <cp:revision>18</cp:revision>
  <dcterms:created xsi:type="dcterms:W3CDTF">2014-01-02T11:34:36Z</dcterms:created>
  <dcterms:modified xsi:type="dcterms:W3CDTF">2020-06-01T05:37:48Z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