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67" r:id="rId6"/>
    <p:sldId id="275" r:id="rId7"/>
    <p:sldId id="276" r:id="rId8"/>
    <p:sldId id="277" r:id="rId9"/>
    <p:sldId id="259" r:id="rId10"/>
    <p:sldId id="260" r:id="rId11"/>
    <p:sldId id="262" r:id="rId12"/>
    <p:sldId id="263" r:id="rId13"/>
    <p:sldId id="264" r:id="rId14"/>
    <p:sldId id="265" r:id="rId15"/>
    <p:sldId id="266" r:id="rId16"/>
    <p:sldId id="271" r:id="rId17"/>
    <p:sldId id="272" r:id="rId18"/>
    <p:sldId id="273" r:id="rId19"/>
    <p:sldId id="268" r:id="rId20"/>
    <p:sldId id="269" r:id="rId21"/>
    <p:sldId id="27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9F6B7B5-CE11-4C7B-A23B-46E66BD06629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95EC4F3-A940-44BA-9940-E06D7E7E858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МИЛИЦИЯ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CD1230-ACDA-4228-8C04-4AE02921ECE7}" type="parTrans" cxnId="{181E874D-DED1-40F0-BE94-DBC82FB69797}">
      <dgm:prSet/>
      <dgm:spPr/>
      <dgm:t>
        <a:bodyPr/>
        <a:lstStyle/>
        <a:p>
          <a:endParaRPr lang="ru-RU"/>
        </a:p>
      </dgm:t>
    </dgm:pt>
    <dgm:pt modelId="{4787A02C-9696-4362-BD28-AC5E017FCF07}" type="sibTrans" cxnId="{181E874D-DED1-40F0-BE94-DBC82FB69797}">
      <dgm:prSet/>
      <dgm:spPr/>
      <dgm:t>
        <a:bodyPr/>
        <a:lstStyle/>
        <a:p>
          <a:endParaRPr lang="ru-RU"/>
        </a:p>
      </dgm:t>
    </dgm:pt>
    <dgm:pt modelId="{124A65A4-6650-47CF-9AA0-644BF2190C28}">
      <dgm:prSet phldrT="[Текст]"/>
      <dgm:spPr/>
      <dgm:t>
        <a:bodyPr/>
        <a:lstStyle/>
        <a:p>
          <a:r>
            <a:rPr lang="ru-RU" dirty="0" smtClean="0"/>
            <a:t>Криминальная милиция</a:t>
          </a:r>
          <a:endParaRPr lang="ru-RU" dirty="0"/>
        </a:p>
      </dgm:t>
    </dgm:pt>
    <dgm:pt modelId="{9EFB2960-1EE7-469A-9AE1-F31E10409194}" type="parTrans" cxnId="{A1E52D93-D6C4-4897-A74F-84CECAC75B0A}">
      <dgm:prSet/>
      <dgm:spPr/>
      <dgm:t>
        <a:bodyPr/>
        <a:lstStyle/>
        <a:p>
          <a:endParaRPr lang="ru-RU"/>
        </a:p>
      </dgm:t>
    </dgm:pt>
    <dgm:pt modelId="{5B9CBF62-F94E-41D1-BA34-21DEF3D43B3A}" type="sibTrans" cxnId="{A1E52D93-D6C4-4897-A74F-84CECAC75B0A}">
      <dgm:prSet/>
      <dgm:spPr/>
      <dgm:t>
        <a:bodyPr/>
        <a:lstStyle/>
        <a:p>
          <a:endParaRPr lang="ru-RU"/>
        </a:p>
      </dgm:t>
    </dgm:pt>
    <dgm:pt modelId="{E64E83DC-4F9B-41FF-ADB0-9246F9C3EDB0}">
      <dgm:prSet phldrT="[Текст]"/>
      <dgm:spPr/>
      <dgm:t>
        <a:bodyPr/>
        <a:lstStyle/>
        <a:p>
          <a:r>
            <a:rPr lang="ru-RU" dirty="0" smtClean="0"/>
            <a:t>МОБ </a:t>
          </a:r>
        </a:p>
        <a:p>
          <a:r>
            <a:rPr lang="ru-RU" dirty="0" smtClean="0"/>
            <a:t>Милиция общественной безопасности</a:t>
          </a:r>
          <a:endParaRPr lang="ru-RU" dirty="0"/>
        </a:p>
      </dgm:t>
    </dgm:pt>
    <dgm:pt modelId="{1097F945-683A-4410-B434-4752CA43C7D6}" type="parTrans" cxnId="{A5413754-47F4-4D64-BE93-AEAAF489AAC1}">
      <dgm:prSet/>
      <dgm:spPr/>
      <dgm:t>
        <a:bodyPr/>
        <a:lstStyle/>
        <a:p>
          <a:endParaRPr lang="ru-RU"/>
        </a:p>
      </dgm:t>
    </dgm:pt>
    <dgm:pt modelId="{6953C257-05A5-43DB-9FDD-13595FC38D35}" type="sibTrans" cxnId="{A5413754-47F4-4D64-BE93-AEAAF489AAC1}">
      <dgm:prSet/>
      <dgm:spPr/>
      <dgm:t>
        <a:bodyPr/>
        <a:lstStyle/>
        <a:p>
          <a:endParaRPr lang="ru-RU"/>
        </a:p>
      </dgm:t>
    </dgm:pt>
    <dgm:pt modelId="{50AD57F8-98F1-4B38-ABE9-BA7DF2BA67AE}" type="pres">
      <dgm:prSet presAssocID="{19F6B7B5-CE11-4C7B-A23B-46E66BD0662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331AE5C-0178-43DC-A13C-A2E4A25C51EA}" type="pres">
      <dgm:prSet presAssocID="{595EC4F3-A940-44BA-9940-E06D7E7E858E}" presName="hierRoot1" presStyleCnt="0">
        <dgm:presLayoutVars>
          <dgm:hierBranch val="init"/>
        </dgm:presLayoutVars>
      </dgm:prSet>
      <dgm:spPr/>
    </dgm:pt>
    <dgm:pt modelId="{14ED6358-A8BA-43CD-A21B-BCF1F599A99F}" type="pres">
      <dgm:prSet presAssocID="{595EC4F3-A940-44BA-9940-E06D7E7E858E}" presName="rootComposite1" presStyleCnt="0"/>
      <dgm:spPr/>
    </dgm:pt>
    <dgm:pt modelId="{87E5C7EA-05E4-4F5A-B770-F1092D65A122}" type="pres">
      <dgm:prSet presAssocID="{595EC4F3-A940-44BA-9940-E06D7E7E858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8A210-8989-4127-AE0E-7CE63D04C74D}" type="pres">
      <dgm:prSet presAssocID="{595EC4F3-A940-44BA-9940-E06D7E7E858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FDAB55B-DCF4-450B-A834-293380BAA196}" type="pres">
      <dgm:prSet presAssocID="{595EC4F3-A940-44BA-9940-E06D7E7E858E}" presName="hierChild2" presStyleCnt="0"/>
      <dgm:spPr/>
    </dgm:pt>
    <dgm:pt modelId="{D5F5F753-CCD5-4C44-A9B3-4A694F24F104}" type="pres">
      <dgm:prSet presAssocID="{9EFB2960-1EE7-469A-9AE1-F31E10409194}" presName="Name37" presStyleLbl="parChTrans1D2" presStyleIdx="0" presStyleCnt="2"/>
      <dgm:spPr/>
      <dgm:t>
        <a:bodyPr/>
        <a:lstStyle/>
        <a:p>
          <a:endParaRPr lang="ru-RU"/>
        </a:p>
      </dgm:t>
    </dgm:pt>
    <dgm:pt modelId="{A34F2285-DA94-48D2-9AEB-4983B4F00E27}" type="pres">
      <dgm:prSet presAssocID="{124A65A4-6650-47CF-9AA0-644BF2190C28}" presName="hierRoot2" presStyleCnt="0">
        <dgm:presLayoutVars>
          <dgm:hierBranch val="init"/>
        </dgm:presLayoutVars>
      </dgm:prSet>
      <dgm:spPr/>
    </dgm:pt>
    <dgm:pt modelId="{7B62E056-D33E-4E8A-84FE-B27D4A78583C}" type="pres">
      <dgm:prSet presAssocID="{124A65A4-6650-47CF-9AA0-644BF2190C28}" presName="rootComposite" presStyleCnt="0"/>
      <dgm:spPr/>
    </dgm:pt>
    <dgm:pt modelId="{35F3D9AB-4D07-4F4D-A6BB-D23040BF5278}" type="pres">
      <dgm:prSet presAssocID="{124A65A4-6650-47CF-9AA0-644BF2190C28}" presName="rootText" presStyleLbl="node2" presStyleIdx="0" presStyleCnt="2" custScaleY="135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D44437-FD39-4047-AA02-83ED35B00F1F}" type="pres">
      <dgm:prSet presAssocID="{124A65A4-6650-47CF-9AA0-644BF2190C28}" presName="rootConnector" presStyleLbl="node2" presStyleIdx="0" presStyleCnt="2"/>
      <dgm:spPr/>
      <dgm:t>
        <a:bodyPr/>
        <a:lstStyle/>
        <a:p>
          <a:endParaRPr lang="ru-RU"/>
        </a:p>
      </dgm:t>
    </dgm:pt>
    <dgm:pt modelId="{6154D4AC-F427-427C-846B-C69B7003ED37}" type="pres">
      <dgm:prSet presAssocID="{124A65A4-6650-47CF-9AA0-644BF2190C28}" presName="hierChild4" presStyleCnt="0"/>
      <dgm:spPr/>
    </dgm:pt>
    <dgm:pt modelId="{367E7E75-3A53-453B-9199-A34FB7648030}" type="pres">
      <dgm:prSet presAssocID="{124A65A4-6650-47CF-9AA0-644BF2190C28}" presName="hierChild5" presStyleCnt="0"/>
      <dgm:spPr/>
    </dgm:pt>
    <dgm:pt modelId="{85C03D04-F9F7-43BC-A8C7-D48824692758}" type="pres">
      <dgm:prSet presAssocID="{1097F945-683A-4410-B434-4752CA43C7D6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CAA7541-621E-4EA2-A859-6D52DB46198D}" type="pres">
      <dgm:prSet presAssocID="{E64E83DC-4F9B-41FF-ADB0-9246F9C3EDB0}" presName="hierRoot2" presStyleCnt="0">
        <dgm:presLayoutVars>
          <dgm:hierBranch val="init"/>
        </dgm:presLayoutVars>
      </dgm:prSet>
      <dgm:spPr/>
    </dgm:pt>
    <dgm:pt modelId="{2FF1F251-2216-47A3-92F4-84F7DB958365}" type="pres">
      <dgm:prSet presAssocID="{E64E83DC-4F9B-41FF-ADB0-9246F9C3EDB0}" presName="rootComposite" presStyleCnt="0"/>
      <dgm:spPr/>
    </dgm:pt>
    <dgm:pt modelId="{AA5087D3-F2C7-4E17-A040-1C6671163635}" type="pres">
      <dgm:prSet presAssocID="{E64E83DC-4F9B-41FF-ADB0-9246F9C3EDB0}" presName="rootText" presStyleLbl="node2" presStyleIdx="1" presStyleCnt="2" custScaleY="13579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F38D88C-9F09-49D7-9C45-77D2AEE6D886}" type="pres">
      <dgm:prSet presAssocID="{E64E83DC-4F9B-41FF-ADB0-9246F9C3EDB0}" presName="rootConnector" presStyleLbl="node2" presStyleIdx="1" presStyleCnt="2"/>
      <dgm:spPr/>
      <dgm:t>
        <a:bodyPr/>
        <a:lstStyle/>
        <a:p>
          <a:endParaRPr lang="ru-RU"/>
        </a:p>
      </dgm:t>
    </dgm:pt>
    <dgm:pt modelId="{0235716E-C72E-4828-BC80-3929A50A81B9}" type="pres">
      <dgm:prSet presAssocID="{E64E83DC-4F9B-41FF-ADB0-9246F9C3EDB0}" presName="hierChild4" presStyleCnt="0"/>
      <dgm:spPr/>
    </dgm:pt>
    <dgm:pt modelId="{31506F5D-C173-4F2C-ABA6-7FCAA848638F}" type="pres">
      <dgm:prSet presAssocID="{E64E83DC-4F9B-41FF-ADB0-9246F9C3EDB0}" presName="hierChild5" presStyleCnt="0"/>
      <dgm:spPr/>
    </dgm:pt>
    <dgm:pt modelId="{9329DD18-58CF-400B-8ED3-4FFBF9B78877}" type="pres">
      <dgm:prSet presAssocID="{595EC4F3-A940-44BA-9940-E06D7E7E858E}" presName="hierChild3" presStyleCnt="0"/>
      <dgm:spPr/>
    </dgm:pt>
  </dgm:ptLst>
  <dgm:cxnLst>
    <dgm:cxn modelId="{BEF93210-9BAD-411F-8644-8013C6C18B7A}" type="presOf" srcId="{9EFB2960-1EE7-469A-9AE1-F31E10409194}" destId="{D5F5F753-CCD5-4C44-A9B3-4A694F24F104}" srcOrd="0" destOrd="0" presId="urn:microsoft.com/office/officeart/2005/8/layout/orgChart1"/>
    <dgm:cxn modelId="{AFC49E34-06CB-425B-A8C7-37DCD6DEA802}" type="presOf" srcId="{595EC4F3-A940-44BA-9940-E06D7E7E858E}" destId="{87E5C7EA-05E4-4F5A-B770-F1092D65A122}" srcOrd="0" destOrd="0" presId="urn:microsoft.com/office/officeart/2005/8/layout/orgChart1"/>
    <dgm:cxn modelId="{D8957E4D-742E-4E50-B1BD-05EC49788F78}" type="presOf" srcId="{19F6B7B5-CE11-4C7B-A23B-46E66BD06629}" destId="{50AD57F8-98F1-4B38-ABE9-BA7DF2BA67AE}" srcOrd="0" destOrd="0" presId="urn:microsoft.com/office/officeart/2005/8/layout/orgChart1"/>
    <dgm:cxn modelId="{2B4F0AB6-71EE-41AC-BE45-92455432CEEC}" type="presOf" srcId="{124A65A4-6650-47CF-9AA0-644BF2190C28}" destId="{35F3D9AB-4D07-4F4D-A6BB-D23040BF5278}" srcOrd="0" destOrd="0" presId="urn:microsoft.com/office/officeart/2005/8/layout/orgChart1"/>
    <dgm:cxn modelId="{181E874D-DED1-40F0-BE94-DBC82FB69797}" srcId="{19F6B7B5-CE11-4C7B-A23B-46E66BD06629}" destId="{595EC4F3-A940-44BA-9940-E06D7E7E858E}" srcOrd="0" destOrd="0" parTransId="{20CD1230-ACDA-4228-8C04-4AE02921ECE7}" sibTransId="{4787A02C-9696-4362-BD28-AC5E017FCF07}"/>
    <dgm:cxn modelId="{A5413754-47F4-4D64-BE93-AEAAF489AAC1}" srcId="{595EC4F3-A940-44BA-9940-E06D7E7E858E}" destId="{E64E83DC-4F9B-41FF-ADB0-9246F9C3EDB0}" srcOrd="1" destOrd="0" parTransId="{1097F945-683A-4410-B434-4752CA43C7D6}" sibTransId="{6953C257-05A5-43DB-9FDD-13595FC38D35}"/>
    <dgm:cxn modelId="{DEAE27CF-0ED8-4D17-A493-B140053C9EC5}" type="presOf" srcId="{124A65A4-6650-47CF-9AA0-644BF2190C28}" destId="{0CD44437-FD39-4047-AA02-83ED35B00F1F}" srcOrd="1" destOrd="0" presId="urn:microsoft.com/office/officeart/2005/8/layout/orgChart1"/>
    <dgm:cxn modelId="{45CB6F66-AE75-4CD1-9912-AD46E5D30E34}" type="presOf" srcId="{E64E83DC-4F9B-41FF-ADB0-9246F9C3EDB0}" destId="{AA5087D3-F2C7-4E17-A040-1C6671163635}" srcOrd="0" destOrd="0" presId="urn:microsoft.com/office/officeart/2005/8/layout/orgChart1"/>
    <dgm:cxn modelId="{2435B2C9-23FF-402E-AA60-7A50BD701016}" type="presOf" srcId="{1097F945-683A-4410-B434-4752CA43C7D6}" destId="{85C03D04-F9F7-43BC-A8C7-D48824692758}" srcOrd="0" destOrd="0" presId="urn:microsoft.com/office/officeart/2005/8/layout/orgChart1"/>
    <dgm:cxn modelId="{4D7EBCE4-9454-41B5-850F-8D65C0E31D29}" type="presOf" srcId="{595EC4F3-A940-44BA-9940-E06D7E7E858E}" destId="{CFB8A210-8989-4127-AE0E-7CE63D04C74D}" srcOrd="1" destOrd="0" presId="urn:microsoft.com/office/officeart/2005/8/layout/orgChart1"/>
    <dgm:cxn modelId="{1CC4B946-E042-492F-8CF6-62A686273198}" type="presOf" srcId="{E64E83DC-4F9B-41FF-ADB0-9246F9C3EDB0}" destId="{FF38D88C-9F09-49D7-9C45-77D2AEE6D886}" srcOrd="1" destOrd="0" presId="urn:microsoft.com/office/officeart/2005/8/layout/orgChart1"/>
    <dgm:cxn modelId="{A1E52D93-D6C4-4897-A74F-84CECAC75B0A}" srcId="{595EC4F3-A940-44BA-9940-E06D7E7E858E}" destId="{124A65A4-6650-47CF-9AA0-644BF2190C28}" srcOrd="0" destOrd="0" parTransId="{9EFB2960-1EE7-469A-9AE1-F31E10409194}" sibTransId="{5B9CBF62-F94E-41D1-BA34-21DEF3D43B3A}"/>
    <dgm:cxn modelId="{B1B8DA71-68FB-4682-B65D-008F074715AF}" type="presParOf" srcId="{50AD57F8-98F1-4B38-ABE9-BA7DF2BA67AE}" destId="{8331AE5C-0178-43DC-A13C-A2E4A25C51EA}" srcOrd="0" destOrd="0" presId="urn:microsoft.com/office/officeart/2005/8/layout/orgChart1"/>
    <dgm:cxn modelId="{A18F98F8-0D7F-45E4-8265-0A8F8120AD03}" type="presParOf" srcId="{8331AE5C-0178-43DC-A13C-A2E4A25C51EA}" destId="{14ED6358-A8BA-43CD-A21B-BCF1F599A99F}" srcOrd="0" destOrd="0" presId="urn:microsoft.com/office/officeart/2005/8/layout/orgChart1"/>
    <dgm:cxn modelId="{527F76B4-41B0-4CF5-9D87-CF5CEFA41E81}" type="presParOf" srcId="{14ED6358-A8BA-43CD-A21B-BCF1F599A99F}" destId="{87E5C7EA-05E4-4F5A-B770-F1092D65A122}" srcOrd="0" destOrd="0" presId="urn:microsoft.com/office/officeart/2005/8/layout/orgChart1"/>
    <dgm:cxn modelId="{228B669B-325A-453E-9011-DCECE1B820BA}" type="presParOf" srcId="{14ED6358-A8BA-43CD-A21B-BCF1F599A99F}" destId="{CFB8A210-8989-4127-AE0E-7CE63D04C74D}" srcOrd="1" destOrd="0" presId="urn:microsoft.com/office/officeart/2005/8/layout/orgChart1"/>
    <dgm:cxn modelId="{8A27739F-30BB-4F87-A35A-791A8C3580B0}" type="presParOf" srcId="{8331AE5C-0178-43DC-A13C-A2E4A25C51EA}" destId="{2FDAB55B-DCF4-450B-A834-293380BAA196}" srcOrd="1" destOrd="0" presId="urn:microsoft.com/office/officeart/2005/8/layout/orgChart1"/>
    <dgm:cxn modelId="{CA8010C6-D85D-4EF7-AABA-F4BB787D640B}" type="presParOf" srcId="{2FDAB55B-DCF4-450B-A834-293380BAA196}" destId="{D5F5F753-CCD5-4C44-A9B3-4A694F24F104}" srcOrd="0" destOrd="0" presId="urn:microsoft.com/office/officeart/2005/8/layout/orgChart1"/>
    <dgm:cxn modelId="{2BFE7E7B-604F-43E1-90A0-AF9C33A9F4D3}" type="presParOf" srcId="{2FDAB55B-DCF4-450B-A834-293380BAA196}" destId="{A34F2285-DA94-48D2-9AEB-4983B4F00E27}" srcOrd="1" destOrd="0" presId="urn:microsoft.com/office/officeart/2005/8/layout/orgChart1"/>
    <dgm:cxn modelId="{08A2B55F-8316-4EB4-B233-7AE649A5A12E}" type="presParOf" srcId="{A34F2285-DA94-48D2-9AEB-4983B4F00E27}" destId="{7B62E056-D33E-4E8A-84FE-B27D4A78583C}" srcOrd="0" destOrd="0" presId="urn:microsoft.com/office/officeart/2005/8/layout/orgChart1"/>
    <dgm:cxn modelId="{611B4290-DDE4-4367-A07D-DE1918F74846}" type="presParOf" srcId="{7B62E056-D33E-4E8A-84FE-B27D4A78583C}" destId="{35F3D9AB-4D07-4F4D-A6BB-D23040BF5278}" srcOrd="0" destOrd="0" presId="urn:microsoft.com/office/officeart/2005/8/layout/orgChart1"/>
    <dgm:cxn modelId="{49DDE6DF-C8D0-4C88-9B37-819731A9B007}" type="presParOf" srcId="{7B62E056-D33E-4E8A-84FE-B27D4A78583C}" destId="{0CD44437-FD39-4047-AA02-83ED35B00F1F}" srcOrd="1" destOrd="0" presId="urn:microsoft.com/office/officeart/2005/8/layout/orgChart1"/>
    <dgm:cxn modelId="{90BC7BD1-20A3-46CF-8AAE-274AB33AE7E6}" type="presParOf" srcId="{A34F2285-DA94-48D2-9AEB-4983B4F00E27}" destId="{6154D4AC-F427-427C-846B-C69B7003ED37}" srcOrd="1" destOrd="0" presId="urn:microsoft.com/office/officeart/2005/8/layout/orgChart1"/>
    <dgm:cxn modelId="{C8BC720B-77C6-454D-8BDE-7EEB99241959}" type="presParOf" srcId="{A34F2285-DA94-48D2-9AEB-4983B4F00E27}" destId="{367E7E75-3A53-453B-9199-A34FB7648030}" srcOrd="2" destOrd="0" presId="urn:microsoft.com/office/officeart/2005/8/layout/orgChart1"/>
    <dgm:cxn modelId="{ABF1AFB5-3DC8-4941-B7DA-C53A2021AB9D}" type="presParOf" srcId="{2FDAB55B-DCF4-450B-A834-293380BAA196}" destId="{85C03D04-F9F7-43BC-A8C7-D48824692758}" srcOrd="2" destOrd="0" presId="urn:microsoft.com/office/officeart/2005/8/layout/orgChart1"/>
    <dgm:cxn modelId="{56F2E172-9488-44A6-9B48-513825DBAE7E}" type="presParOf" srcId="{2FDAB55B-DCF4-450B-A834-293380BAA196}" destId="{2CAA7541-621E-4EA2-A859-6D52DB46198D}" srcOrd="3" destOrd="0" presId="urn:microsoft.com/office/officeart/2005/8/layout/orgChart1"/>
    <dgm:cxn modelId="{2F862B02-1641-45FC-AC4F-2E67B752E0A3}" type="presParOf" srcId="{2CAA7541-621E-4EA2-A859-6D52DB46198D}" destId="{2FF1F251-2216-47A3-92F4-84F7DB958365}" srcOrd="0" destOrd="0" presId="urn:microsoft.com/office/officeart/2005/8/layout/orgChart1"/>
    <dgm:cxn modelId="{262DD257-E503-42D3-BF97-27451BC3A3AF}" type="presParOf" srcId="{2FF1F251-2216-47A3-92F4-84F7DB958365}" destId="{AA5087D3-F2C7-4E17-A040-1C6671163635}" srcOrd="0" destOrd="0" presId="urn:microsoft.com/office/officeart/2005/8/layout/orgChart1"/>
    <dgm:cxn modelId="{9FE4C6C2-2D99-47AA-A744-E4250AE02640}" type="presParOf" srcId="{2FF1F251-2216-47A3-92F4-84F7DB958365}" destId="{FF38D88C-9F09-49D7-9C45-77D2AEE6D886}" srcOrd="1" destOrd="0" presId="urn:microsoft.com/office/officeart/2005/8/layout/orgChart1"/>
    <dgm:cxn modelId="{35DCE95D-D401-4B40-B0F7-532150BC1CBB}" type="presParOf" srcId="{2CAA7541-621E-4EA2-A859-6D52DB46198D}" destId="{0235716E-C72E-4828-BC80-3929A50A81B9}" srcOrd="1" destOrd="0" presId="urn:microsoft.com/office/officeart/2005/8/layout/orgChart1"/>
    <dgm:cxn modelId="{62D00AF4-1351-484F-8C56-416B1BB67533}" type="presParOf" srcId="{2CAA7541-621E-4EA2-A859-6D52DB46198D}" destId="{31506F5D-C173-4F2C-ABA6-7FCAA848638F}" srcOrd="2" destOrd="0" presId="urn:microsoft.com/office/officeart/2005/8/layout/orgChart1"/>
    <dgm:cxn modelId="{5C75A781-29D6-4A3B-9113-8CABDEB41114}" type="presParOf" srcId="{8331AE5C-0178-43DC-A13C-A2E4A25C51EA}" destId="{9329DD18-58CF-400B-8ED3-4FFBF9B78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7DFD6D-2E0D-46EB-9DD2-1C51448307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AE2D6B7-DAE9-49FB-9BBA-3A14E9087880}">
      <dgm:prSet phldrT="[Текст]" custT="1"/>
      <dgm:spPr/>
      <dgm:t>
        <a:bodyPr/>
        <a:lstStyle/>
        <a:p>
          <a:r>
            <a:rPr lang="ru-RU" sz="4000" dirty="0" smtClean="0"/>
            <a:t>Криминальная милиция</a:t>
          </a:r>
          <a:endParaRPr lang="ru-RU" sz="4000" dirty="0"/>
        </a:p>
      </dgm:t>
    </dgm:pt>
    <dgm:pt modelId="{BE8D3CEE-365B-4065-BC3E-BE7EE164FD02}" type="parTrans" cxnId="{B4FB2FF6-DEDA-478D-AD86-799B2C5C1C94}">
      <dgm:prSet/>
      <dgm:spPr/>
      <dgm:t>
        <a:bodyPr/>
        <a:lstStyle/>
        <a:p>
          <a:endParaRPr lang="ru-RU"/>
        </a:p>
      </dgm:t>
    </dgm:pt>
    <dgm:pt modelId="{17FD7A61-623B-4F0E-ADE1-3FC465CAD26D}" type="sibTrans" cxnId="{B4FB2FF6-DEDA-478D-AD86-799B2C5C1C94}">
      <dgm:prSet/>
      <dgm:spPr/>
      <dgm:t>
        <a:bodyPr/>
        <a:lstStyle/>
        <a:p>
          <a:endParaRPr lang="ru-RU"/>
        </a:p>
      </dgm:t>
    </dgm:pt>
    <dgm:pt modelId="{DF3F4961-3DF3-413B-AA26-14356AD84FC7}">
      <dgm:prSet phldrT="[Текст]"/>
      <dgm:spPr/>
      <dgm:t>
        <a:bodyPr/>
        <a:lstStyle/>
        <a:p>
          <a:r>
            <a:rPr lang="ru-RU" dirty="0" smtClean="0"/>
            <a:t>Уголовный розыск</a:t>
          </a:r>
          <a:endParaRPr lang="ru-RU" dirty="0"/>
        </a:p>
      </dgm:t>
    </dgm:pt>
    <dgm:pt modelId="{56307E40-B6A7-4C9A-B883-57F9832016FA}" type="parTrans" cxnId="{AC2371B5-8079-42C1-A776-FB553E762DFB}">
      <dgm:prSet/>
      <dgm:spPr/>
      <dgm:t>
        <a:bodyPr/>
        <a:lstStyle/>
        <a:p>
          <a:endParaRPr lang="ru-RU"/>
        </a:p>
      </dgm:t>
    </dgm:pt>
    <dgm:pt modelId="{1161F9C0-81C5-43AB-9868-0E62B0C1FD7A}" type="sibTrans" cxnId="{AC2371B5-8079-42C1-A776-FB553E762DFB}">
      <dgm:prSet/>
      <dgm:spPr/>
      <dgm:t>
        <a:bodyPr/>
        <a:lstStyle/>
        <a:p>
          <a:endParaRPr lang="ru-RU"/>
        </a:p>
      </dgm:t>
    </dgm:pt>
    <dgm:pt modelId="{968D2640-A378-44AA-ADC2-81CB6AD78917}">
      <dgm:prSet phldrT="[Текст]"/>
      <dgm:spPr/>
      <dgm:t>
        <a:bodyPr/>
        <a:lstStyle/>
        <a:p>
          <a:r>
            <a:rPr lang="ru-RU" dirty="0" smtClean="0"/>
            <a:t>Подразделения по борьбе с экономическими преступлениями</a:t>
          </a:r>
          <a:endParaRPr lang="ru-RU" dirty="0"/>
        </a:p>
      </dgm:t>
    </dgm:pt>
    <dgm:pt modelId="{2AA6DFBA-B4F9-4638-907E-A23237C326FA}" type="parTrans" cxnId="{16A25B3C-0741-467A-89D4-9F10B6E2D478}">
      <dgm:prSet/>
      <dgm:spPr/>
      <dgm:t>
        <a:bodyPr/>
        <a:lstStyle/>
        <a:p>
          <a:endParaRPr lang="ru-RU"/>
        </a:p>
      </dgm:t>
    </dgm:pt>
    <dgm:pt modelId="{0BED334E-9B70-4A9A-B018-12D958100461}" type="sibTrans" cxnId="{16A25B3C-0741-467A-89D4-9F10B6E2D478}">
      <dgm:prSet/>
      <dgm:spPr/>
      <dgm:t>
        <a:bodyPr/>
        <a:lstStyle/>
        <a:p>
          <a:endParaRPr lang="ru-RU"/>
        </a:p>
      </dgm:t>
    </dgm:pt>
    <dgm:pt modelId="{DA6E6801-CDCC-41B2-B45A-BCB8A41FC630}">
      <dgm:prSet phldrT="[Текст]"/>
      <dgm:spPr/>
      <dgm:t>
        <a:bodyPr/>
        <a:lstStyle/>
        <a:p>
          <a:r>
            <a:rPr lang="ru-RU" dirty="0" smtClean="0"/>
            <a:t>Подразделения по борьбе с незаконным оборотом наркотиков</a:t>
          </a:r>
          <a:endParaRPr lang="ru-RU" dirty="0"/>
        </a:p>
      </dgm:t>
    </dgm:pt>
    <dgm:pt modelId="{CCB67AE8-2D10-4D2E-B6F7-8BC4C01C7E6C}" type="parTrans" cxnId="{63193DFA-C9B1-4CCF-A682-9A943C8F9BD7}">
      <dgm:prSet/>
      <dgm:spPr/>
      <dgm:t>
        <a:bodyPr/>
        <a:lstStyle/>
        <a:p>
          <a:endParaRPr lang="ru-RU"/>
        </a:p>
      </dgm:t>
    </dgm:pt>
    <dgm:pt modelId="{2862AE28-0012-40EB-B609-97126E5A238C}" type="sibTrans" cxnId="{63193DFA-C9B1-4CCF-A682-9A943C8F9BD7}">
      <dgm:prSet/>
      <dgm:spPr/>
      <dgm:t>
        <a:bodyPr/>
        <a:lstStyle/>
        <a:p>
          <a:endParaRPr lang="ru-RU"/>
        </a:p>
      </dgm:t>
    </dgm:pt>
    <dgm:pt modelId="{7BAF96C8-9BCF-4DF3-B555-D09BD71CAC85}" type="pres">
      <dgm:prSet presAssocID="{297DFD6D-2E0D-46EB-9DD2-1C51448307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AB51D4B-517E-43F0-B2EA-03DDEA3472DE}" type="pres">
      <dgm:prSet presAssocID="{4AE2D6B7-DAE9-49FB-9BBA-3A14E9087880}" presName="hierRoot1" presStyleCnt="0">
        <dgm:presLayoutVars>
          <dgm:hierBranch val="init"/>
        </dgm:presLayoutVars>
      </dgm:prSet>
      <dgm:spPr/>
    </dgm:pt>
    <dgm:pt modelId="{D479A001-C05E-4820-8466-195D54F41F73}" type="pres">
      <dgm:prSet presAssocID="{4AE2D6B7-DAE9-49FB-9BBA-3A14E9087880}" presName="rootComposite1" presStyleCnt="0"/>
      <dgm:spPr/>
    </dgm:pt>
    <dgm:pt modelId="{340481A8-EE28-4859-8C53-134FB522F669}" type="pres">
      <dgm:prSet presAssocID="{4AE2D6B7-DAE9-49FB-9BBA-3A14E9087880}" presName="rootText1" presStyleLbl="node0" presStyleIdx="0" presStyleCnt="1" custScaleX="132405" custScaleY="166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218545D-69E2-4327-8B7A-399696A3F1B6}" type="pres">
      <dgm:prSet presAssocID="{4AE2D6B7-DAE9-49FB-9BBA-3A14E9087880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FF808C1-98BE-41C6-8E83-64AEE2F01060}" type="pres">
      <dgm:prSet presAssocID="{4AE2D6B7-DAE9-49FB-9BBA-3A14E9087880}" presName="hierChild2" presStyleCnt="0"/>
      <dgm:spPr/>
    </dgm:pt>
    <dgm:pt modelId="{2D3DE8F0-BEDF-431F-8D2C-CDDB6651D3B8}" type="pres">
      <dgm:prSet presAssocID="{56307E40-B6A7-4C9A-B883-57F9832016FA}" presName="Name37" presStyleLbl="parChTrans1D2" presStyleIdx="0" presStyleCnt="3"/>
      <dgm:spPr/>
      <dgm:t>
        <a:bodyPr/>
        <a:lstStyle/>
        <a:p>
          <a:endParaRPr lang="ru-RU"/>
        </a:p>
      </dgm:t>
    </dgm:pt>
    <dgm:pt modelId="{7866B4F8-E2ED-4C8F-8EE6-EC5BC13FBF40}" type="pres">
      <dgm:prSet presAssocID="{DF3F4961-3DF3-413B-AA26-14356AD84FC7}" presName="hierRoot2" presStyleCnt="0">
        <dgm:presLayoutVars>
          <dgm:hierBranch val="init"/>
        </dgm:presLayoutVars>
      </dgm:prSet>
      <dgm:spPr/>
    </dgm:pt>
    <dgm:pt modelId="{752701FB-C285-4AB4-855A-5676C06FC3E6}" type="pres">
      <dgm:prSet presAssocID="{DF3F4961-3DF3-413B-AA26-14356AD84FC7}" presName="rootComposite" presStyleCnt="0"/>
      <dgm:spPr/>
    </dgm:pt>
    <dgm:pt modelId="{EAC30164-F0CB-4C7D-B676-CC563549B783}" type="pres">
      <dgm:prSet presAssocID="{DF3F4961-3DF3-413B-AA26-14356AD84FC7}" presName="rootText" presStyleLbl="node2" presStyleIdx="0" presStyleCnt="3" custScaleY="166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D8CC5C3-7575-4012-8801-721F26F0EF42}" type="pres">
      <dgm:prSet presAssocID="{DF3F4961-3DF3-413B-AA26-14356AD84FC7}" presName="rootConnector" presStyleLbl="node2" presStyleIdx="0" presStyleCnt="3"/>
      <dgm:spPr/>
      <dgm:t>
        <a:bodyPr/>
        <a:lstStyle/>
        <a:p>
          <a:endParaRPr lang="ru-RU"/>
        </a:p>
      </dgm:t>
    </dgm:pt>
    <dgm:pt modelId="{5035EE2B-FB8F-40C6-AFF2-95255F42EEC1}" type="pres">
      <dgm:prSet presAssocID="{DF3F4961-3DF3-413B-AA26-14356AD84FC7}" presName="hierChild4" presStyleCnt="0"/>
      <dgm:spPr/>
    </dgm:pt>
    <dgm:pt modelId="{E5A44CF7-EC07-4906-AD11-3A3F069E47B3}" type="pres">
      <dgm:prSet presAssocID="{DF3F4961-3DF3-413B-AA26-14356AD84FC7}" presName="hierChild5" presStyleCnt="0"/>
      <dgm:spPr/>
    </dgm:pt>
    <dgm:pt modelId="{E4FA4251-C8EC-4DEE-A76A-DD4CFAEFBB59}" type="pres">
      <dgm:prSet presAssocID="{2AA6DFBA-B4F9-4638-907E-A23237C326FA}" presName="Name37" presStyleLbl="parChTrans1D2" presStyleIdx="1" presStyleCnt="3"/>
      <dgm:spPr/>
      <dgm:t>
        <a:bodyPr/>
        <a:lstStyle/>
        <a:p>
          <a:endParaRPr lang="ru-RU"/>
        </a:p>
      </dgm:t>
    </dgm:pt>
    <dgm:pt modelId="{CFD7452E-6C1E-4E01-AECC-729F00A5EE6F}" type="pres">
      <dgm:prSet presAssocID="{968D2640-A378-44AA-ADC2-81CB6AD78917}" presName="hierRoot2" presStyleCnt="0">
        <dgm:presLayoutVars>
          <dgm:hierBranch val="init"/>
        </dgm:presLayoutVars>
      </dgm:prSet>
      <dgm:spPr/>
    </dgm:pt>
    <dgm:pt modelId="{B6920236-7562-4728-8357-5B84CC46F9AF}" type="pres">
      <dgm:prSet presAssocID="{968D2640-A378-44AA-ADC2-81CB6AD78917}" presName="rootComposite" presStyleCnt="0"/>
      <dgm:spPr/>
    </dgm:pt>
    <dgm:pt modelId="{E5D9D825-25B9-44DC-9CD4-2DDA3EEEBFBA}" type="pres">
      <dgm:prSet presAssocID="{968D2640-A378-44AA-ADC2-81CB6AD78917}" presName="rootText" presStyleLbl="node2" presStyleIdx="1" presStyleCnt="3" custScaleY="1669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6949C79-1236-48A9-B25C-16A626DB35D4}" type="pres">
      <dgm:prSet presAssocID="{968D2640-A378-44AA-ADC2-81CB6AD78917}" presName="rootConnector" presStyleLbl="node2" presStyleIdx="1" presStyleCnt="3"/>
      <dgm:spPr/>
      <dgm:t>
        <a:bodyPr/>
        <a:lstStyle/>
        <a:p>
          <a:endParaRPr lang="ru-RU"/>
        </a:p>
      </dgm:t>
    </dgm:pt>
    <dgm:pt modelId="{B1209C67-8A89-4434-9E9B-7FF3AD5D58D6}" type="pres">
      <dgm:prSet presAssocID="{968D2640-A378-44AA-ADC2-81CB6AD78917}" presName="hierChild4" presStyleCnt="0"/>
      <dgm:spPr/>
    </dgm:pt>
    <dgm:pt modelId="{B0F43869-1C15-4460-A3E5-67DCAF853C5E}" type="pres">
      <dgm:prSet presAssocID="{968D2640-A378-44AA-ADC2-81CB6AD78917}" presName="hierChild5" presStyleCnt="0"/>
      <dgm:spPr/>
    </dgm:pt>
    <dgm:pt modelId="{C7085E25-AA0F-4FCB-8A2E-42A17295C04B}" type="pres">
      <dgm:prSet presAssocID="{CCB67AE8-2D10-4D2E-B6F7-8BC4C01C7E6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AA178835-BF04-4AFD-B7A8-5F5239AB6C12}" type="pres">
      <dgm:prSet presAssocID="{DA6E6801-CDCC-41B2-B45A-BCB8A41FC630}" presName="hierRoot2" presStyleCnt="0">
        <dgm:presLayoutVars>
          <dgm:hierBranch val="init"/>
        </dgm:presLayoutVars>
      </dgm:prSet>
      <dgm:spPr/>
    </dgm:pt>
    <dgm:pt modelId="{D2464797-B0A4-4E1C-AC44-8878F67206F3}" type="pres">
      <dgm:prSet presAssocID="{DA6E6801-CDCC-41B2-B45A-BCB8A41FC630}" presName="rootComposite" presStyleCnt="0"/>
      <dgm:spPr/>
    </dgm:pt>
    <dgm:pt modelId="{D39F3186-419F-45D9-8508-BCB46BFBF391}" type="pres">
      <dgm:prSet presAssocID="{DA6E6801-CDCC-41B2-B45A-BCB8A41FC630}" presName="rootText" presStyleLbl="node2" presStyleIdx="2" presStyleCnt="3" custScaleY="16620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8817AEB-28EB-4A8A-8015-8DB5A8415FCD}" type="pres">
      <dgm:prSet presAssocID="{DA6E6801-CDCC-41B2-B45A-BCB8A41FC630}" presName="rootConnector" presStyleLbl="node2" presStyleIdx="2" presStyleCnt="3"/>
      <dgm:spPr/>
      <dgm:t>
        <a:bodyPr/>
        <a:lstStyle/>
        <a:p>
          <a:endParaRPr lang="ru-RU"/>
        </a:p>
      </dgm:t>
    </dgm:pt>
    <dgm:pt modelId="{97175DBD-F103-4CB9-AC01-1C9E8970B9D3}" type="pres">
      <dgm:prSet presAssocID="{DA6E6801-CDCC-41B2-B45A-BCB8A41FC630}" presName="hierChild4" presStyleCnt="0"/>
      <dgm:spPr/>
    </dgm:pt>
    <dgm:pt modelId="{C0A17422-79FE-4457-BE72-F081E60E68FD}" type="pres">
      <dgm:prSet presAssocID="{DA6E6801-CDCC-41B2-B45A-BCB8A41FC630}" presName="hierChild5" presStyleCnt="0"/>
      <dgm:spPr/>
    </dgm:pt>
    <dgm:pt modelId="{4F976D20-7A74-4BD0-92D4-F03D6A67A2F0}" type="pres">
      <dgm:prSet presAssocID="{4AE2D6B7-DAE9-49FB-9BBA-3A14E9087880}" presName="hierChild3" presStyleCnt="0"/>
      <dgm:spPr/>
    </dgm:pt>
  </dgm:ptLst>
  <dgm:cxnLst>
    <dgm:cxn modelId="{7302D3EF-BBDD-4FFB-A895-531C1C64CCB3}" type="presOf" srcId="{CCB67AE8-2D10-4D2E-B6F7-8BC4C01C7E6C}" destId="{C7085E25-AA0F-4FCB-8A2E-42A17295C04B}" srcOrd="0" destOrd="0" presId="urn:microsoft.com/office/officeart/2005/8/layout/orgChart1"/>
    <dgm:cxn modelId="{07581021-DAEA-4A04-A541-DAE6E168832C}" type="presOf" srcId="{4AE2D6B7-DAE9-49FB-9BBA-3A14E9087880}" destId="{D218545D-69E2-4327-8B7A-399696A3F1B6}" srcOrd="1" destOrd="0" presId="urn:microsoft.com/office/officeart/2005/8/layout/orgChart1"/>
    <dgm:cxn modelId="{1B4A105B-8829-4210-B214-F640743300F4}" type="presOf" srcId="{4AE2D6B7-DAE9-49FB-9BBA-3A14E9087880}" destId="{340481A8-EE28-4859-8C53-134FB522F669}" srcOrd="0" destOrd="0" presId="urn:microsoft.com/office/officeart/2005/8/layout/orgChart1"/>
    <dgm:cxn modelId="{2B558BAD-A0D7-4DFC-8D7C-E2F0773D5644}" type="presOf" srcId="{56307E40-B6A7-4C9A-B883-57F9832016FA}" destId="{2D3DE8F0-BEDF-431F-8D2C-CDDB6651D3B8}" srcOrd="0" destOrd="0" presId="urn:microsoft.com/office/officeart/2005/8/layout/orgChart1"/>
    <dgm:cxn modelId="{3E37B599-E679-4B6B-ACE5-2CD40AF309C9}" type="presOf" srcId="{DF3F4961-3DF3-413B-AA26-14356AD84FC7}" destId="{9D8CC5C3-7575-4012-8801-721F26F0EF42}" srcOrd="1" destOrd="0" presId="urn:microsoft.com/office/officeart/2005/8/layout/orgChart1"/>
    <dgm:cxn modelId="{E72C998E-67F4-4D22-9662-243D54CDAB9F}" type="presOf" srcId="{968D2640-A378-44AA-ADC2-81CB6AD78917}" destId="{E5D9D825-25B9-44DC-9CD4-2DDA3EEEBFBA}" srcOrd="0" destOrd="0" presId="urn:microsoft.com/office/officeart/2005/8/layout/orgChart1"/>
    <dgm:cxn modelId="{16A25B3C-0741-467A-89D4-9F10B6E2D478}" srcId="{4AE2D6B7-DAE9-49FB-9BBA-3A14E9087880}" destId="{968D2640-A378-44AA-ADC2-81CB6AD78917}" srcOrd="1" destOrd="0" parTransId="{2AA6DFBA-B4F9-4638-907E-A23237C326FA}" sibTransId="{0BED334E-9B70-4A9A-B018-12D958100461}"/>
    <dgm:cxn modelId="{AC2371B5-8079-42C1-A776-FB553E762DFB}" srcId="{4AE2D6B7-DAE9-49FB-9BBA-3A14E9087880}" destId="{DF3F4961-3DF3-413B-AA26-14356AD84FC7}" srcOrd="0" destOrd="0" parTransId="{56307E40-B6A7-4C9A-B883-57F9832016FA}" sibTransId="{1161F9C0-81C5-43AB-9868-0E62B0C1FD7A}"/>
    <dgm:cxn modelId="{63193DFA-C9B1-4CCF-A682-9A943C8F9BD7}" srcId="{4AE2D6B7-DAE9-49FB-9BBA-3A14E9087880}" destId="{DA6E6801-CDCC-41B2-B45A-BCB8A41FC630}" srcOrd="2" destOrd="0" parTransId="{CCB67AE8-2D10-4D2E-B6F7-8BC4C01C7E6C}" sibTransId="{2862AE28-0012-40EB-B609-97126E5A238C}"/>
    <dgm:cxn modelId="{66FF5B48-F1F4-40F3-BDB4-775064F2EB36}" type="presOf" srcId="{2AA6DFBA-B4F9-4638-907E-A23237C326FA}" destId="{E4FA4251-C8EC-4DEE-A76A-DD4CFAEFBB59}" srcOrd="0" destOrd="0" presId="urn:microsoft.com/office/officeart/2005/8/layout/orgChart1"/>
    <dgm:cxn modelId="{D33D7839-62B2-4C1D-B0A3-CA13976F86B0}" type="presOf" srcId="{968D2640-A378-44AA-ADC2-81CB6AD78917}" destId="{B6949C79-1236-48A9-B25C-16A626DB35D4}" srcOrd="1" destOrd="0" presId="urn:microsoft.com/office/officeart/2005/8/layout/orgChart1"/>
    <dgm:cxn modelId="{8D3E20ED-491E-4FA7-9A7D-403B89533EA5}" type="presOf" srcId="{DA6E6801-CDCC-41B2-B45A-BCB8A41FC630}" destId="{98817AEB-28EB-4A8A-8015-8DB5A8415FCD}" srcOrd="1" destOrd="0" presId="urn:microsoft.com/office/officeart/2005/8/layout/orgChart1"/>
    <dgm:cxn modelId="{870869CF-0FDA-41A7-9777-415FB0855057}" type="presOf" srcId="{DF3F4961-3DF3-413B-AA26-14356AD84FC7}" destId="{EAC30164-F0CB-4C7D-B676-CC563549B783}" srcOrd="0" destOrd="0" presId="urn:microsoft.com/office/officeart/2005/8/layout/orgChart1"/>
    <dgm:cxn modelId="{A02A5AD0-71D6-4FD5-8622-BA3A75F16384}" type="presOf" srcId="{DA6E6801-CDCC-41B2-B45A-BCB8A41FC630}" destId="{D39F3186-419F-45D9-8508-BCB46BFBF391}" srcOrd="0" destOrd="0" presId="urn:microsoft.com/office/officeart/2005/8/layout/orgChart1"/>
    <dgm:cxn modelId="{B4FB2FF6-DEDA-478D-AD86-799B2C5C1C94}" srcId="{297DFD6D-2E0D-46EB-9DD2-1C51448307EF}" destId="{4AE2D6B7-DAE9-49FB-9BBA-3A14E9087880}" srcOrd="0" destOrd="0" parTransId="{BE8D3CEE-365B-4065-BC3E-BE7EE164FD02}" sibTransId="{17FD7A61-623B-4F0E-ADE1-3FC465CAD26D}"/>
    <dgm:cxn modelId="{7D639FA2-4565-4CB7-A8CD-DE2031218F77}" type="presOf" srcId="{297DFD6D-2E0D-46EB-9DD2-1C51448307EF}" destId="{7BAF96C8-9BCF-4DF3-B555-D09BD71CAC85}" srcOrd="0" destOrd="0" presId="urn:microsoft.com/office/officeart/2005/8/layout/orgChart1"/>
    <dgm:cxn modelId="{7CDEF6FD-ABA0-412D-B32A-E0F970B9EFAE}" type="presParOf" srcId="{7BAF96C8-9BCF-4DF3-B555-D09BD71CAC85}" destId="{6AB51D4B-517E-43F0-B2EA-03DDEA3472DE}" srcOrd="0" destOrd="0" presId="urn:microsoft.com/office/officeart/2005/8/layout/orgChart1"/>
    <dgm:cxn modelId="{4208CDE1-969E-41BC-A97D-FF385F20E17E}" type="presParOf" srcId="{6AB51D4B-517E-43F0-B2EA-03DDEA3472DE}" destId="{D479A001-C05E-4820-8466-195D54F41F73}" srcOrd="0" destOrd="0" presId="urn:microsoft.com/office/officeart/2005/8/layout/orgChart1"/>
    <dgm:cxn modelId="{E5A8D58A-F356-47C6-AA52-02AB272C4AF0}" type="presParOf" srcId="{D479A001-C05E-4820-8466-195D54F41F73}" destId="{340481A8-EE28-4859-8C53-134FB522F669}" srcOrd="0" destOrd="0" presId="urn:microsoft.com/office/officeart/2005/8/layout/orgChart1"/>
    <dgm:cxn modelId="{D07301D1-CFE8-4CD0-A79E-96FF6E8188FE}" type="presParOf" srcId="{D479A001-C05E-4820-8466-195D54F41F73}" destId="{D218545D-69E2-4327-8B7A-399696A3F1B6}" srcOrd="1" destOrd="0" presId="urn:microsoft.com/office/officeart/2005/8/layout/orgChart1"/>
    <dgm:cxn modelId="{DDFB5A85-6A82-4E08-8DF4-490283AD687A}" type="presParOf" srcId="{6AB51D4B-517E-43F0-B2EA-03DDEA3472DE}" destId="{0FF808C1-98BE-41C6-8E83-64AEE2F01060}" srcOrd="1" destOrd="0" presId="urn:microsoft.com/office/officeart/2005/8/layout/orgChart1"/>
    <dgm:cxn modelId="{CB556B38-B088-42DA-A73D-964CA2A0FBCF}" type="presParOf" srcId="{0FF808C1-98BE-41C6-8E83-64AEE2F01060}" destId="{2D3DE8F0-BEDF-431F-8D2C-CDDB6651D3B8}" srcOrd="0" destOrd="0" presId="urn:microsoft.com/office/officeart/2005/8/layout/orgChart1"/>
    <dgm:cxn modelId="{63A0DC3C-1A76-4B89-B1DC-B3B37235B17D}" type="presParOf" srcId="{0FF808C1-98BE-41C6-8E83-64AEE2F01060}" destId="{7866B4F8-E2ED-4C8F-8EE6-EC5BC13FBF40}" srcOrd="1" destOrd="0" presId="urn:microsoft.com/office/officeart/2005/8/layout/orgChart1"/>
    <dgm:cxn modelId="{DEA8FE00-96BC-4AA5-ABCD-EB52F56196C7}" type="presParOf" srcId="{7866B4F8-E2ED-4C8F-8EE6-EC5BC13FBF40}" destId="{752701FB-C285-4AB4-855A-5676C06FC3E6}" srcOrd="0" destOrd="0" presId="urn:microsoft.com/office/officeart/2005/8/layout/orgChart1"/>
    <dgm:cxn modelId="{238B1439-F192-4E22-B30C-67E529212801}" type="presParOf" srcId="{752701FB-C285-4AB4-855A-5676C06FC3E6}" destId="{EAC30164-F0CB-4C7D-B676-CC563549B783}" srcOrd="0" destOrd="0" presId="urn:microsoft.com/office/officeart/2005/8/layout/orgChart1"/>
    <dgm:cxn modelId="{21A35AE8-27A2-4F6B-BEAD-5273EE858A45}" type="presParOf" srcId="{752701FB-C285-4AB4-855A-5676C06FC3E6}" destId="{9D8CC5C3-7575-4012-8801-721F26F0EF42}" srcOrd="1" destOrd="0" presId="urn:microsoft.com/office/officeart/2005/8/layout/orgChart1"/>
    <dgm:cxn modelId="{7EB34710-2241-4EC5-BAA8-A1151FBEAB21}" type="presParOf" srcId="{7866B4F8-E2ED-4C8F-8EE6-EC5BC13FBF40}" destId="{5035EE2B-FB8F-40C6-AFF2-95255F42EEC1}" srcOrd="1" destOrd="0" presId="urn:microsoft.com/office/officeart/2005/8/layout/orgChart1"/>
    <dgm:cxn modelId="{433272D6-CEA1-4BF2-9308-68EAEEBDBF59}" type="presParOf" srcId="{7866B4F8-E2ED-4C8F-8EE6-EC5BC13FBF40}" destId="{E5A44CF7-EC07-4906-AD11-3A3F069E47B3}" srcOrd="2" destOrd="0" presId="urn:microsoft.com/office/officeart/2005/8/layout/orgChart1"/>
    <dgm:cxn modelId="{B5A2B01F-C04B-48C4-AEEA-C94357A6B2D7}" type="presParOf" srcId="{0FF808C1-98BE-41C6-8E83-64AEE2F01060}" destId="{E4FA4251-C8EC-4DEE-A76A-DD4CFAEFBB59}" srcOrd="2" destOrd="0" presId="urn:microsoft.com/office/officeart/2005/8/layout/orgChart1"/>
    <dgm:cxn modelId="{41F6139A-778D-41D4-83CE-38C1BF64D558}" type="presParOf" srcId="{0FF808C1-98BE-41C6-8E83-64AEE2F01060}" destId="{CFD7452E-6C1E-4E01-AECC-729F00A5EE6F}" srcOrd="3" destOrd="0" presId="urn:microsoft.com/office/officeart/2005/8/layout/orgChart1"/>
    <dgm:cxn modelId="{3D85430D-C21D-438D-B17A-9C1E2C68AABB}" type="presParOf" srcId="{CFD7452E-6C1E-4E01-AECC-729F00A5EE6F}" destId="{B6920236-7562-4728-8357-5B84CC46F9AF}" srcOrd="0" destOrd="0" presId="urn:microsoft.com/office/officeart/2005/8/layout/orgChart1"/>
    <dgm:cxn modelId="{1431D9E2-D4B2-47E2-AB1E-8D3E81659CEE}" type="presParOf" srcId="{B6920236-7562-4728-8357-5B84CC46F9AF}" destId="{E5D9D825-25B9-44DC-9CD4-2DDA3EEEBFBA}" srcOrd="0" destOrd="0" presId="urn:microsoft.com/office/officeart/2005/8/layout/orgChart1"/>
    <dgm:cxn modelId="{950D19D8-C332-4EA3-87EF-FE3C4BF89C75}" type="presParOf" srcId="{B6920236-7562-4728-8357-5B84CC46F9AF}" destId="{B6949C79-1236-48A9-B25C-16A626DB35D4}" srcOrd="1" destOrd="0" presId="urn:microsoft.com/office/officeart/2005/8/layout/orgChart1"/>
    <dgm:cxn modelId="{7E19D193-BB50-4A5D-A65D-824060C6D7F5}" type="presParOf" srcId="{CFD7452E-6C1E-4E01-AECC-729F00A5EE6F}" destId="{B1209C67-8A89-4434-9E9B-7FF3AD5D58D6}" srcOrd="1" destOrd="0" presId="urn:microsoft.com/office/officeart/2005/8/layout/orgChart1"/>
    <dgm:cxn modelId="{EA6DD457-F365-44BB-84F2-03C32AFFF407}" type="presParOf" srcId="{CFD7452E-6C1E-4E01-AECC-729F00A5EE6F}" destId="{B0F43869-1C15-4460-A3E5-67DCAF853C5E}" srcOrd="2" destOrd="0" presId="urn:microsoft.com/office/officeart/2005/8/layout/orgChart1"/>
    <dgm:cxn modelId="{1E2AA818-CADE-4BCD-B7EE-30CDFF1628E5}" type="presParOf" srcId="{0FF808C1-98BE-41C6-8E83-64AEE2F01060}" destId="{C7085E25-AA0F-4FCB-8A2E-42A17295C04B}" srcOrd="4" destOrd="0" presId="urn:microsoft.com/office/officeart/2005/8/layout/orgChart1"/>
    <dgm:cxn modelId="{4338EEAE-E6C9-409D-A0F4-5A1BEB1F5FB8}" type="presParOf" srcId="{0FF808C1-98BE-41C6-8E83-64AEE2F01060}" destId="{AA178835-BF04-4AFD-B7A8-5F5239AB6C12}" srcOrd="5" destOrd="0" presId="urn:microsoft.com/office/officeart/2005/8/layout/orgChart1"/>
    <dgm:cxn modelId="{C9E637A0-7258-4029-8938-3ACB62D6BD39}" type="presParOf" srcId="{AA178835-BF04-4AFD-B7A8-5F5239AB6C12}" destId="{D2464797-B0A4-4E1C-AC44-8878F67206F3}" srcOrd="0" destOrd="0" presId="urn:microsoft.com/office/officeart/2005/8/layout/orgChart1"/>
    <dgm:cxn modelId="{DBE1D88A-9404-4097-B00A-7315F016E678}" type="presParOf" srcId="{D2464797-B0A4-4E1C-AC44-8878F67206F3}" destId="{D39F3186-419F-45D9-8508-BCB46BFBF391}" srcOrd="0" destOrd="0" presId="urn:microsoft.com/office/officeart/2005/8/layout/orgChart1"/>
    <dgm:cxn modelId="{78382504-12A8-43DF-A59A-D00F4346DB44}" type="presParOf" srcId="{D2464797-B0A4-4E1C-AC44-8878F67206F3}" destId="{98817AEB-28EB-4A8A-8015-8DB5A8415FCD}" srcOrd="1" destOrd="0" presId="urn:microsoft.com/office/officeart/2005/8/layout/orgChart1"/>
    <dgm:cxn modelId="{AD38F55C-5ADA-4A15-A74E-8224C71FF54C}" type="presParOf" srcId="{AA178835-BF04-4AFD-B7A8-5F5239AB6C12}" destId="{97175DBD-F103-4CB9-AC01-1C9E8970B9D3}" srcOrd="1" destOrd="0" presId="urn:microsoft.com/office/officeart/2005/8/layout/orgChart1"/>
    <dgm:cxn modelId="{7A1BED0A-8290-48C4-A055-FF3FEF870A31}" type="presParOf" srcId="{AA178835-BF04-4AFD-B7A8-5F5239AB6C12}" destId="{C0A17422-79FE-4457-BE72-F081E60E68FD}" srcOrd="2" destOrd="0" presId="urn:microsoft.com/office/officeart/2005/8/layout/orgChart1"/>
    <dgm:cxn modelId="{DB2F4556-20CD-46D8-A33E-6633D448E4B7}" type="presParOf" srcId="{6AB51D4B-517E-43F0-B2EA-03DDEA3472DE}" destId="{4F976D20-7A74-4BD0-92D4-F03D6A67A2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68986B-7208-44BC-AA5A-4DF34EBB11F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2C274A-069D-4AFB-950A-C94A5AB36E51}">
      <dgm:prSet phldrT="[Текст]" custT="1"/>
      <dgm:spPr/>
      <dgm:t>
        <a:bodyPr/>
        <a:lstStyle/>
        <a:p>
          <a:r>
            <a:rPr lang="ru-RU" sz="4400" dirty="0" smtClean="0"/>
            <a:t>МОБ</a:t>
          </a:r>
        </a:p>
        <a:p>
          <a:r>
            <a:rPr lang="ru-RU" sz="2400" dirty="0" smtClean="0"/>
            <a:t>Милиция общественной безопасности</a:t>
          </a:r>
          <a:endParaRPr lang="ru-RU" sz="2400" dirty="0"/>
        </a:p>
      </dgm:t>
    </dgm:pt>
    <dgm:pt modelId="{33697EEF-FA2D-4E9B-95BF-15130659D6C5}" type="parTrans" cxnId="{19B77388-7989-4E61-8CF4-9D897CE8B94F}">
      <dgm:prSet/>
      <dgm:spPr/>
      <dgm:t>
        <a:bodyPr/>
        <a:lstStyle/>
        <a:p>
          <a:endParaRPr lang="ru-RU"/>
        </a:p>
      </dgm:t>
    </dgm:pt>
    <dgm:pt modelId="{E62AD42E-8992-47FE-9A3E-A77E92EF9604}" type="sibTrans" cxnId="{19B77388-7989-4E61-8CF4-9D897CE8B94F}">
      <dgm:prSet/>
      <dgm:spPr/>
      <dgm:t>
        <a:bodyPr/>
        <a:lstStyle/>
        <a:p>
          <a:endParaRPr lang="ru-RU"/>
        </a:p>
      </dgm:t>
    </dgm:pt>
    <dgm:pt modelId="{0AEB3103-23CB-45C1-A85E-1B6BF96DF0BC}" type="asst">
      <dgm:prSet phldrT="[Текст]" custT="1"/>
      <dgm:spPr/>
      <dgm:t>
        <a:bodyPr/>
        <a:lstStyle/>
        <a:p>
          <a:r>
            <a:rPr lang="ru-RU" sz="4800" dirty="0" smtClean="0"/>
            <a:t>ППС</a:t>
          </a:r>
          <a:endParaRPr lang="ru-RU" sz="4800" dirty="0"/>
        </a:p>
      </dgm:t>
    </dgm:pt>
    <dgm:pt modelId="{1B939016-037E-4101-89EC-BACA6DBD1CB5}" type="parTrans" cxnId="{6CFC1E5D-E33C-448B-AA5A-0348418EDDF7}">
      <dgm:prSet/>
      <dgm:spPr/>
      <dgm:t>
        <a:bodyPr/>
        <a:lstStyle/>
        <a:p>
          <a:endParaRPr lang="ru-RU"/>
        </a:p>
      </dgm:t>
    </dgm:pt>
    <dgm:pt modelId="{99D7217C-9159-4201-A8DD-9F394E9C9D01}" type="sibTrans" cxnId="{6CFC1E5D-E33C-448B-AA5A-0348418EDDF7}">
      <dgm:prSet/>
      <dgm:spPr/>
      <dgm:t>
        <a:bodyPr/>
        <a:lstStyle/>
        <a:p>
          <a:endParaRPr lang="ru-RU"/>
        </a:p>
      </dgm:t>
    </dgm:pt>
    <dgm:pt modelId="{19FABB60-7B61-4484-A9CB-45AC2432EE10}">
      <dgm:prSet phldrT="[Текст]" custT="1"/>
      <dgm:spPr/>
      <dgm:t>
        <a:bodyPr/>
        <a:lstStyle/>
        <a:p>
          <a:r>
            <a:rPr lang="ru-RU" sz="3600" dirty="0" smtClean="0"/>
            <a:t>ГИБДД</a:t>
          </a:r>
          <a:endParaRPr lang="ru-RU" sz="3600" dirty="0"/>
        </a:p>
      </dgm:t>
    </dgm:pt>
    <dgm:pt modelId="{67A43114-1185-4BC6-ACC0-38B9D6D7CFFD}" type="parTrans" cxnId="{F7C79E59-FBE9-4CEC-A71C-D195377F0153}">
      <dgm:prSet/>
      <dgm:spPr/>
      <dgm:t>
        <a:bodyPr/>
        <a:lstStyle/>
        <a:p>
          <a:endParaRPr lang="ru-RU"/>
        </a:p>
      </dgm:t>
    </dgm:pt>
    <dgm:pt modelId="{DF2D286D-D670-4ED0-AA84-160A498CF635}" type="sibTrans" cxnId="{F7C79E59-FBE9-4CEC-A71C-D195377F0153}">
      <dgm:prSet/>
      <dgm:spPr/>
      <dgm:t>
        <a:bodyPr/>
        <a:lstStyle/>
        <a:p>
          <a:endParaRPr lang="ru-RU"/>
        </a:p>
      </dgm:t>
    </dgm:pt>
    <dgm:pt modelId="{9955041C-D5EE-4652-98EC-46C9ABBEC109}">
      <dgm:prSet phldrT="[Текст]" custT="1"/>
      <dgm:spPr/>
      <dgm:t>
        <a:bodyPr/>
        <a:lstStyle/>
        <a:p>
          <a:r>
            <a:rPr lang="ru-RU" sz="4000" dirty="0" smtClean="0"/>
            <a:t>ПДН</a:t>
          </a:r>
          <a:endParaRPr lang="ru-RU" sz="4000" dirty="0"/>
        </a:p>
      </dgm:t>
    </dgm:pt>
    <dgm:pt modelId="{B7A31758-788F-41D3-8DD2-1277242702E1}" type="parTrans" cxnId="{9BE3F762-5464-4D6E-95AB-4F7AC524A5AA}">
      <dgm:prSet/>
      <dgm:spPr/>
      <dgm:t>
        <a:bodyPr/>
        <a:lstStyle/>
        <a:p>
          <a:endParaRPr lang="ru-RU"/>
        </a:p>
      </dgm:t>
    </dgm:pt>
    <dgm:pt modelId="{28184A4F-6B39-4DB4-AB35-446C611FF4A9}" type="sibTrans" cxnId="{9BE3F762-5464-4D6E-95AB-4F7AC524A5AA}">
      <dgm:prSet/>
      <dgm:spPr/>
      <dgm:t>
        <a:bodyPr/>
        <a:lstStyle/>
        <a:p>
          <a:endParaRPr lang="ru-RU"/>
        </a:p>
      </dgm:t>
    </dgm:pt>
    <dgm:pt modelId="{FEF4D860-D1BB-4A2B-B3B0-60FF4A7371BD}">
      <dgm:prSet phldrT="[Текст]"/>
      <dgm:spPr/>
      <dgm:t>
        <a:bodyPr/>
        <a:lstStyle/>
        <a:p>
          <a:r>
            <a:rPr lang="ru-RU" dirty="0" smtClean="0"/>
            <a:t>Паспортно-визовая служба</a:t>
          </a:r>
          <a:endParaRPr lang="ru-RU" dirty="0"/>
        </a:p>
      </dgm:t>
    </dgm:pt>
    <dgm:pt modelId="{A89619A4-A38B-4D50-AFCB-8240688CD3B0}" type="parTrans" cxnId="{705A9CE6-E9C5-47F7-BE2C-0520FCE42639}">
      <dgm:prSet/>
      <dgm:spPr/>
      <dgm:t>
        <a:bodyPr/>
        <a:lstStyle/>
        <a:p>
          <a:endParaRPr lang="ru-RU"/>
        </a:p>
      </dgm:t>
    </dgm:pt>
    <dgm:pt modelId="{2196FCFA-30F4-40E3-ABD3-2A3019E2BDF0}" type="sibTrans" cxnId="{705A9CE6-E9C5-47F7-BE2C-0520FCE42639}">
      <dgm:prSet/>
      <dgm:spPr/>
      <dgm:t>
        <a:bodyPr/>
        <a:lstStyle/>
        <a:p>
          <a:endParaRPr lang="ru-RU"/>
        </a:p>
      </dgm:t>
    </dgm:pt>
    <dgm:pt modelId="{C59F9D75-8377-458A-ACAE-6F025ED8E5F9}" type="asst">
      <dgm:prSet phldrT="[Текст]"/>
      <dgm:spPr/>
      <dgm:t>
        <a:bodyPr/>
        <a:lstStyle/>
        <a:p>
          <a:r>
            <a:rPr lang="ru-RU" dirty="0" smtClean="0"/>
            <a:t>Участковые уполномоченные</a:t>
          </a:r>
          <a:endParaRPr lang="ru-RU" dirty="0"/>
        </a:p>
      </dgm:t>
    </dgm:pt>
    <dgm:pt modelId="{4A1D951F-3261-4A88-8606-B38F08CA157F}" type="parTrans" cxnId="{F361CFB8-BF31-4374-82C4-D0C2C0D33C55}">
      <dgm:prSet/>
      <dgm:spPr/>
      <dgm:t>
        <a:bodyPr/>
        <a:lstStyle/>
        <a:p>
          <a:endParaRPr lang="ru-RU"/>
        </a:p>
      </dgm:t>
    </dgm:pt>
    <dgm:pt modelId="{1CE12B64-8689-4246-8AE2-13AC02EFA91F}" type="sibTrans" cxnId="{F361CFB8-BF31-4374-82C4-D0C2C0D33C55}">
      <dgm:prSet/>
      <dgm:spPr/>
      <dgm:t>
        <a:bodyPr/>
        <a:lstStyle/>
        <a:p>
          <a:endParaRPr lang="ru-RU"/>
        </a:p>
      </dgm:t>
    </dgm:pt>
    <dgm:pt modelId="{073431DD-AD8D-47B8-91FD-125129E9FA3B}" type="pres">
      <dgm:prSet presAssocID="{D568986B-7208-44BC-AA5A-4DF34EBB11F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5CC7A01D-C30C-468D-9FE2-CEE9EF9C2184}" type="pres">
      <dgm:prSet presAssocID="{162C274A-069D-4AFB-950A-C94A5AB36E51}" presName="hierRoot1" presStyleCnt="0">
        <dgm:presLayoutVars>
          <dgm:hierBranch val="init"/>
        </dgm:presLayoutVars>
      </dgm:prSet>
      <dgm:spPr/>
    </dgm:pt>
    <dgm:pt modelId="{4245848B-2074-42DD-BB16-145EFFCE7517}" type="pres">
      <dgm:prSet presAssocID="{162C274A-069D-4AFB-950A-C94A5AB36E51}" presName="rootComposite1" presStyleCnt="0"/>
      <dgm:spPr/>
    </dgm:pt>
    <dgm:pt modelId="{8EEF0ADF-557E-4FE9-B459-8F084283BCEB}" type="pres">
      <dgm:prSet presAssocID="{162C274A-069D-4AFB-950A-C94A5AB36E51}" presName="rootText1" presStyleLbl="node0" presStyleIdx="0" presStyleCnt="1" custScaleX="185798" custScaleY="1512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2893FA1-55D9-46C6-8CA5-DC8485ED644E}" type="pres">
      <dgm:prSet presAssocID="{162C274A-069D-4AFB-950A-C94A5AB36E5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0D56408-BAD9-44D6-9D48-6C3DE0FACBC4}" type="pres">
      <dgm:prSet presAssocID="{162C274A-069D-4AFB-950A-C94A5AB36E51}" presName="hierChild2" presStyleCnt="0"/>
      <dgm:spPr/>
    </dgm:pt>
    <dgm:pt modelId="{2740D441-E5B5-46B1-B586-3A148E5D130E}" type="pres">
      <dgm:prSet presAssocID="{67A43114-1185-4BC6-ACC0-38B9D6D7CFFD}" presName="Name37" presStyleLbl="parChTrans1D2" presStyleIdx="0" presStyleCnt="5"/>
      <dgm:spPr/>
      <dgm:t>
        <a:bodyPr/>
        <a:lstStyle/>
        <a:p>
          <a:endParaRPr lang="ru-RU"/>
        </a:p>
      </dgm:t>
    </dgm:pt>
    <dgm:pt modelId="{31B19E0A-47FD-4421-AE29-80D05BB8DAE6}" type="pres">
      <dgm:prSet presAssocID="{19FABB60-7B61-4484-A9CB-45AC2432EE10}" presName="hierRoot2" presStyleCnt="0">
        <dgm:presLayoutVars>
          <dgm:hierBranch val="init"/>
        </dgm:presLayoutVars>
      </dgm:prSet>
      <dgm:spPr/>
    </dgm:pt>
    <dgm:pt modelId="{CA5A8DDA-D6B7-4026-8B30-9D4200F83823}" type="pres">
      <dgm:prSet presAssocID="{19FABB60-7B61-4484-A9CB-45AC2432EE10}" presName="rootComposite" presStyleCnt="0"/>
      <dgm:spPr/>
    </dgm:pt>
    <dgm:pt modelId="{AECD98FD-0CC3-4488-BD9A-CEDF8E067300}" type="pres">
      <dgm:prSet presAssocID="{19FABB60-7B61-4484-A9CB-45AC2432EE10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9F7518-ADAA-4B43-9F64-3B160A7A269C}" type="pres">
      <dgm:prSet presAssocID="{19FABB60-7B61-4484-A9CB-45AC2432EE10}" presName="rootConnector" presStyleLbl="node2" presStyleIdx="0" presStyleCnt="3"/>
      <dgm:spPr/>
      <dgm:t>
        <a:bodyPr/>
        <a:lstStyle/>
        <a:p>
          <a:endParaRPr lang="ru-RU"/>
        </a:p>
      </dgm:t>
    </dgm:pt>
    <dgm:pt modelId="{B4E8F874-E6BA-4900-B62E-5EA9C2868947}" type="pres">
      <dgm:prSet presAssocID="{19FABB60-7B61-4484-A9CB-45AC2432EE10}" presName="hierChild4" presStyleCnt="0"/>
      <dgm:spPr/>
    </dgm:pt>
    <dgm:pt modelId="{27919638-755F-4FB2-8491-A2E1E50C8A1F}" type="pres">
      <dgm:prSet presAssocID="{19FABB60-7B61-4484-A9CB-45AC2432EE10}" presName="hierChild5" presStyleCnt="0"/>
      <dgm:spPr/>
    </dgm:pt>
    <dgm:pt modelId="{F19E046E-78EC-4122-B36E-BD18A876A7B3}" type="pres">
      <dgm:prSet presAssocID="{B7A31758-788F-41D3-8DD2-1277242702E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FCF07896-C738-454D-8A19-9341433F27DF}" type="pres">
      <dgm:prSet presAssocID="{9955041C-D5EE-4652-98EC-46C9ABBEC109}" presName="hierRoot2" presStyleCnt="0">
        <dgm:presLayoutVars>
          <dgm:hierBranch val="init"/>
        </dgm:presLayoutVars>
      </dgm:prSet>
      <dgm:spPr/>
    </dgm:pt>
    <dgm:pt modelId="{29F42C30-826A-45C2-AB3A-1953A30E311E}" type="pres">
      <dgm:prSet presAssocID="{9955041C-D5EE-4652-98EC-46C9ABBEC109}" presName="rootComposite" presStyleCnt="0"/>
      <dgm:spPr/>
    </dgm:pt>
    <dgm:pt modelId="{914DB8A1-313A-4F4B-8092-EF36AFA50BE3}" type="pres">
      <dgm:prSet presAssocID="{9955041C-D5EE-4652-98EC-46C9ABBEC109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14FC144-1372-4D99-BE2C-B539EB96DA56}" type="pres">
      <dgm:prSet presAssocID="{9955041C-D5EE-4652-98EC-46C9ABBEC109}" presName="rootConnector" presStyleLbl="node2" presStyleIdx="1" presStyleCnt="3"/>
      <dgm:spPr/>
      <dgm:t>
        <a:bodyPr/>
        <a:lstStyle/>
        <a:p>
          <a:endParaRPr lang="ru-RU"/>
        </a:p>
      </dgm:t>
    </dgm:pt>
    <dgm:pt modelId="{6CBA2F92-C9C3-48FF-A784-80CFA5F2B95F}" type="pres">
      <dgm:prSet presAssocID="{9955041C-D5EE-4652-98EC-46C9ABBEC109}" presName="hierChild4" presStyleCnt="0"/>
      <dgm:spPr/>
    </dgm:pt>
    <dgm:pt modelId="{7DE12A41-5E89-4428-A12F-FB30865BEA74}" type="pres">
      <dgm:prSet presAssocID="{9955041C-D5EE-4652-98EC-46C9ABBEC109}" presName="hierChild5" presStyleCnt="0"/>
      <dgm:spPr/>
    </dgm:pt>
    <dgm:pt modelId="{9A8FAF2F-C6ED-429C-82B5-C7C6975770A5}" type="pres">
      <dgm:prSet presAssocID="{A89619A4-A38B-4D50-AFCB-8240688CD3B0}" presName="Name37" presStyleLbl="parChTrans1D2" presStyleIdx="2" presStyleCnt="5"/>
      <dgm:spPr/>
      <dgm:t>
        <a:bodyPr/>
        <a:lstStyle/>
        <a:p>
          <a:endParaRPr lang="ru-RU"/>
        </a:p>
      </dgm:t>
    </dgm:pt>
    <dgm:pt modelId="{578FDFE9-5B8C-4107-B8B2-DF8C299595C7}" type="pres">
      <dgm:prSet presAssocID="{FEF4D860-D1BB-4A2B-B3B0-60FF4A7371BD}" presName="hierRoot2" presStyleCnt="0">
        <dgm:presLayoutVars>
          <dgm:hierBranch val="init"/>
        </dgm:presLayoutVars>
      </dgm:prSet>
      <dgm:spPr/>
    </dgm:pt>
    <dgm:pt modelId="{990693EE-97E3-493D-A354-3DE32356A11C}" type="pres">
      <dgm:prSet presAssocID="{FEF4D860-D1BB-4A2B-B3B0-60FF4A7371BD}" presName="rootComposite" presStyleCnt="0"/>
      <dgm:spPr/>
    </dgm:pt>
    <dgm:pt modelId="{062AAB78-F813-465B-82B5-586AF5637682}" type="pres">
      <dgm:prSet presAssocID="{FEF4D860-D1BB-4A2B-B3B0-60FF4A7371BD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A27E203-7B28-40D4-84A6-C5CFA319E74C}" type="pres">
      <dgm:prSet presAssocID="{FEF4D860-D1BB-4A2B-B3B0-60FF4A7371BD}" presName="rootConnector" presStyleLbl="node2" presStyleIdx="2" presStyleCnt="3"/>
      <dgm:spPr/>
      <dgm:t>
        <a:bodyPr/>
        <a:lstStyle/>
        <a:p>
          <a:endParaRPr lang="ru-RU"/>
        </a:p>
      </dgm:t>
    </dgm:pt>
    <dgm:pt modelId="{4635D266-5B9F-4C46-9532-01F6F4FD3B45}" type="pres">
      <dgm:prSet presAssocID="{FEF4D860-D1BB-4A2B-B3B0-60FF4A7371BD}" presName="hierChild4" presStyleCnt="0"/>
      <dgm:spPr/>
    </dgm:pt>
    <dgm:pt modelId="{8E9DDD80-ECC7-44DB-B248-BA6ADF136ED8}" type="pres">
      <dgm:prSet presAssocID="{FEF4D860-D1BB-4A2B-B3B0-60FF4A7371BD}" presName="hierChild5" presStyleCnt="0"/>
      <dgm:spPr/>
    </dgm:pt>
    <dgm:pt modelId="{67148703-C5BC-477D-BA15-2287F428E103}" type="pres">
      <dgm:prSet presAssocID="{162C274A-069D-4AFB-950A-C94A5AB36E51}" presName="hierChild3" presStyleCnt="0"/>
      <dgm:spPr/>
    </dgm:pt>
    <dgm:pt modelId="{69FC2F4B-BDB3-48C8-A265-DA7CA827EAE1}" type="pres">
      <dgm:prSet presAssocID="{1B939016-037E-4101-89EC-BACA6DBD1CB5}" presName="Name111" presStyleLbl="parChTrans1D2" presStyleIdx="3" presStyleCnt="5"/>
      <dgm:spPr/>
      <dgm:t>
        <a:bodyPr/>
        <a:lstStyle/>
        <a:p>
          <a:endParaRPr lang="ru-RU"/>
        </a:p>
      </dgm:t>
    </dgm:pt>
    <dgm:pt modelId="{EC66F196-03FA-4F13-911C-2C2A86206D06}" type="pres">
      <dgm:prSet presAssocID="{0AEB3103-23CB-45C1-A85E-1B6BF96DF0BC}" presName="hierRoot3" presStyleCnt="0">
        <dgm:presLayoutVars>
          <dgm:hierBranch val="init"/>
        </dgm:presLayoutVars>
      </dgm:prSet>
      <dgm:spPr/>
    </dgm:pt>
    <dgm:pt modelId="{13E53279-167A-4099-BB7B-ED0E4B819C2C}" type="pres">
      <dgm:prSet presAssocID="{0AEB3103-23CB-45C1-A85E-1B6BF96DF0BC}" presName="rootComposite3" presStyleCnt="0"/>
      <dgm:spPr/>
    </dgm:pt>
    <dgm:pt modelId="{EAD72158-6D06-402B-A5FE-8C9BA7968D48}" type="pres">
      <dgm:prSet presAssocID="{0AEB3103-23CB-45C1-A85E-1B6BF96DF0BC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00281D-7EEF-4E82-8DE9-C3E7D3BE9704}" type="pres">
      <dgm:prSet presAssocID="{0AEB3103-23CB-45C1-A85E-1B6BF96DF0BC}" presName="rootConnector3" presStyleLbl="asst1" presStyleIdx="0" presStyleCnt="2"/>
      <dgm:spPr/>
      <dgm:t>
        <a:bodyPr/>
        <a:lstStyle/>
        <a:p>
          <a:endParaRPr lang="ru-RU"/>
        </a:p>
      </dgm:t>
    </dgm:pt>
    <dgm:pt modelId="{9BAD04A7-3386-4C9E-A8E4-F0155D464DEB}" type="pres">
      <dgm:prSet presAssocID="{0AEB3103-23CB-45C1-A85E-1B6BF96DF0BC}" presName="hierChild6" presStyleCnt="0"/>
      <dgm:spPr/>
    </dgm:pt>
    <dgm:pt modelId="{663C0412-03D1-46FD-9BAA-01B1E38FDAA1}" type="pres">
      <dgm:prSet presAssocID="{0AEB3103-23CB-45C1-A85E-1B6BF96DF0BC}" presName="hierChild7" presStyleCnt="0"/>
      <dgm:spPr/>
    </dgm:pt>
    <dgm:pt modelId="{7BDF1E6C-D86F-4C0B-B883-91C26B7DD900}" type="pres">
      <dgm:prSet presAssocID="{4A1D951F-3261-4A88-8606-B38F08CA157F}" presName="Name111" presStyleLbl="parChTrans1D2" presStyleIdx="4" presStyleCnt="5"/>
      <dgm:spPr/>
      <dgm:t>
        <a:bodyPr/>
        <a:lstStyle/>
        <a:p>
          <a:endParaRPr lang="ru-RU"/>
        </a:p>
      </dgm:t>
    </dgm:pt>
    <dgm:pt modelId="{766CC2A7-A768-40A8-B160-007D7F2E9B62}" type="pres">
      <dgm:prSet presAssocID="{C59F9D75-8377-458A-ACAE-6F025ED8E5F9}" presName="hierRoot3" presStyleCnt="0">
        <dgm:presLayoutVars>
          <dgm:hierBranch val="init"/>
        </dgm:presLayoutVars>
      </dgm:prSet>
      <dgm:spPr/>
    </dgm:pt>
    <dgm:pt modelId="{15C2B944-2BDD-4D52-BD64-8E1FF212E7F8}" type="pres">
      <dgm:prSet presAssocID="{C59F9D75-8377-458A-ACAE-6F025ED8E5F9}" presName="rootComposite3" presStyleCnt="0"/>
      <dgm:spPr/>
    </dgm:pt>
    <dgm:pt modelId="{C3B9ED08-9F87-475C-97E3-EDE33E7A69E0}" type="pres">
      <dgm:prSet presAssocID="{C59F9D75-8377-458A-ACAE-6F025ED8E5F9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2D9593-5F1C-431E-BB6A-05BE65CEB1A6}" type="pres">
      <dgm:prSet presAssocID="{C59F9D75-8377-458A-ACAE-6F025ED8E5F9}" presName="rootConnector3" presStyleLbl="asst1" presStyleIdx="1" presStyleCnt="2"/>
      <dgm:spPr/>
      <dgm:t>
        <a:bodyPr/>
        <a:lstStyle/>
        <a:p>
          <a:endParaRPr lang="ru-RU"/>
        </a:p>
      </dgm:t>
    </dgm:pt>
    <dgm:pt modelId="{AF88AA2D-D9BA-422C-B239-288A949C38D4}" type="pres">
      <dgm:prSet presAssocID="{C59F9D75-8377-458A-ACAE-6F025ED8E5F9}" presName="hierChild6" presStyleCnt="0"/>
      <dgm:spPr/>
    </dgm:pt>
    <dgm:pt modelId="{CA176E66-EBF4-47C2-BDD0-FFD65AF725F6}" type="pres">
      <dgm:prSet presAssocID="{C59F9D75-8377-458A-ACAE-6F025ED8E5F9}" presName="hierChild7" presStyleCnt="0"/>
      <dgm:spPr/>
    </dgm:pt>
  </dgm:ptLst>
  <dgm:cxnLst>
    <dgm:cxn modelId="{FBCAF842-443B-4772-BAB6-DC33E90BD1C5}" type="presOf" srcId="{19FABB60-7B61-4484-A9CB-45AC2432EE10}" destId="{889F7518-ADAA-4B43-9F64-3B160A7A269C}" srcOrd="1" destOrd="0" presId="urn:microsoft.com/office/officeart/2005/8/layout/orgChart1"/>
    <dgm:cxn modelId="{356D1748-CF5B-46AD-A853-C9DEA9E9D247}" type="presOf" srcId="{9955041C-D5EE-4652-98EC-46C9ABBEC109}" destId="{014FC144-1372-4D99-BE2C-B539EB96DA56}" srcOrd="1" destOrd="0" presId="urn:microsoft.com/office/officeart/2005/8/layout/orgChart1"/>
    <dgm:cxn modelId="{19B77388-7989-4E61-8CF4-9D897CE8B94F}" srcId="{D568986B-7208-44BC-AA5A-4DF34EBB11FF}" destId="{162C274A-069D-4AFB-950A-C94A5AB36E51}" srcOrd="0" destOrd="0" parTransId="{33697EEF-FA2D-4E9B-95BF-15130659D6C5}" sibTransId="{E62AD42E-8992-47FE-9A3E-A77E92EF9604}"/>
    <dgm:cxn modelId="{A0E40C92-D104-47D9-868C-01851C0D6A34}" type="presOf" srcId="{1B939016-037E-4101-89EC-BACA6DBD1CB5}" destId="{69FC2F4B-BDB3-48C8-A265-DA7CA827EAE1}" srcOrd="0" destOrd="0" presId="urn:microsoft.com/office/officeart/2005/8/layout/orgChart1"/>
    <dgm:cxn modelId="{F361CFB8-BF31-4374-82C4-D0C2C0D33C55}" srcId="{162C274A-069D-4AFB-950A-C94A5AB36E51}" destId="{C59F9D75-8377-458A-ACAE-6F025ED8E5F9}" srcOrd="1" destOrd="0" parTransId="{4A1D951F-3261-4A88-8606-B38F08CA157F}" sibTransId="{1CE12B64-8689-4246-8AE2-13AC02EFA91F}"/>
    <dgm:cxn modelId="{BE15C21E-A986-421C-96C1-539FFD6E373A}" type="presOf" srcId="{162C274A-069D-4AFB-950A-C94A5AB36E51}" destId="{A2893FA1-55D9-46C6-8CA5-DC8485ED644E}" srcOrd="1" destOrd="0" presId="urn:microsoft.com/office/officeart/2005/8/layout/orgChart1"/>
    <dgm:cxn modelId="{7D0FB972-EFC9-43FA-B5DF-55A00048A91E}" type="presOf" srcId="{B7A31758-788F-41D3-8DD2-1277242702E1}" destId="{F19E046E-78EC-4122-B36E-BD18A876A7B3}" srcOrd="0" destOrd="0" presId="urn:microsoft.com/office/officeart/2005/8/layout/orgChart1"/>
    <dgm:cxn modelId="{59CE7D88-D8D6-40AA-8946-5DF7E22A418A}" type="presOf" srcId="{FEF4D860-D1BB-4A2B-B3B0-60FF4A7371BD}" destId="{062AAB78-F813-465B-82B5-586AF5637682}" srcOrd="0" destOrd="0" presId="urn:microsoft.com/office/officeart/2005/8/layout/orgChart1"/>
    <dgm:cxn modelId="{A20A3359-8059-4AD9-9C12-B597EE5C2E32}" type="presOf" srcId="{0AEB3103-23CB-45C1-A85E-1B6BF96DF0BC}" destId="{EAD72158-6D06-402B-A5FE-8C9BA7968D48}" srcOrd="0" destOrd="0" presId="urn:microsoft.com/office/officeart/2005/8/layout/orgChart1"/>
    <dgm:cxn modelId="{2AA43624-EF0A-45B3-B2DA-1EBACF7AC803}" type="presOf" srcId="{0AEB3103-23CB-45C1-A85E-1B6BF96DF0BC}" destId="{8A00281D-7EEF-4E82-8DE9-C3E7D3BE9704}" srcOrd="1" destOrd="0" presId="urn:microsoft.com/office/officeart/2005/8/layout/orgChart1"/>
    <dgm:cxn modelId="{9BE3F762-5464-4D6E-95AB-4F7AC524A5AA}" srcId="{162C274A-069D-4AFB-950A-C94A5AB36E51}" destId="{9955041C-D5EE-4652-98EC-46C9ABBEC109}" srcOrd="3" destOrd="0" parTransId="{B7A31758-788F-41D3-8DD2-1277242702E1}" sibTransId="{28184A4F-6B39-4DB4-AB35-446C611FF4A9}"/>
    <dgm:cxn modelId="{51036811-4FA8-42D2-80EE-2789B888AB5F}" type="presOf" srcId="{9955041C-D5EE-4652-98EC-46C9ABBEC109}" destId="{914DB8A1-313A-4F4B-8092-EF36AFA50BE3}" srcOrd="0" destOrd="0" presId="urn:microsoft.com/office/officeart/2005/8/layout/orgChart1"/>
    <dgm:cxn modelId="{AD9E470E-4EDB-40A8-B8E3-00E6B1052479}" type="presOf" srcId="{67A43114-1185-4BC6-ACC0-38B9D6D7CFFD}" destId="{2740D441-E5B5-46B1-B586-3A148E5D130E}" srcOrd="0" destOrd="0" presId="urn:microsoft.com/office/officeart/2005/8/layout/orgChart1"/>
    <dgm:cxn modelId="{13705D41-C826-407C-AC36-3B552B44326D}" type="presOf" srcId="{FEF4D860-D1BB-4A2B-B3B0-60FF4A7371BD}" destId="{2A27E203-7B28-40D4-84A6-C5CFA319E74C}" srcOrd="1" destOrd="0" presId="urn:microsoft.com/office/officeart/2005/8/layout/orgChart1"/>
    <dgm:cxn modelId="{CC11CDDD-7E3B-409A-AA52-2BE1C597F577}" type="presOf" srcId="{4A1D951F-3261-4A88-8606-B38F08CA157F}" destId="{7BDF1E6C-D86F-4C0B-B883-91C26B7DD900}" srcOrd="0" destOrd="0" presId="urn:microsoft.com/office/officeart/2005/8/layout/orgChart1"/>
    <dgm:cxn modelId="{F7C79E59-FBE9-4CEC-A71C-D195377F0153}" srcId="{162C274A-069D-4AFB-950A-C94A5AB36E51}" destId="{19FABB60-7B61-4484-A9CB-45AC2432EE10}" srcOrd="2" destOrd="0" parTransId="{67A43114-1185-4BC6-ACC0-38B9D6D7CFFD}" sibTransId="{DF2D286D-D670-4ED0-AA84-160A498CF635}"/>
    <dgm:cxn modelId="{3ACD1873-FA3D-42DF-AFD7-3547215C55CF}" type="presOf" srcId="{D568986B-7208-44BC-AA5A-4DF34EBB11FF}" destId="{073431DD-AD8D-47B8-91FD-125129E9FA3B}" srcOrd="0" destOrd="0" presId="urn:microsoft.com/office/officeart/2005/8/layout/orgChart1"/>
    <dgm:cxn modelId="{89A69444-7EB4-4094-8BC4-F472AAEA1530}" type="presOf" srcId="{A89619A4-A38B-4D50-AFCB-8240688CD3B0}" destId="{9A8FAF2F-C6ED-429C-82B5-C7C6975770A5}" srcOrd="0" destOrd="0" presId="urn:microsoft.com/office/officeart/2005/8/layout/orgChart1"/>
    <dgm:cxn modelId="{87FBBCC4-03D0-4A18-9AD1-6C70B64E582A}" type="presOf" srcId="{C59F9D75-8377-458A-ACAE-6F025ED8E5F9}" destId="{E52D9593-5F1C-431E-BB6A-05BE65CEB1A6}" srcOrd="1" destOrd="0" presId="urn:microsoft.com/office/officeart/2005/8/layout/orgChart1"/>
    <dgm:cxn modelId="{89533416-23CB-4264-8796-6DB9503333D1}" type="presOf" srcId="{C59F9D75-8377-458A-ACAE-6F025ED8E5F9}" destId="{C3B9ED08-9F87-475C-97E3-EDE33E7A69E0}" srcOrd="0" destOrd="0" presId="urn:microsoft.com/office/officeart/2005/8/layout/orgChart1"/>
    <dgm:cxn modelId="{6CFC1E5D-E33C-448B-AA5A-0348418EDDF7}" srcId="{162C274A-069D-4AFB-950A-C94A5AB36E51}" destId="{0AEB3103-23CB-45C1-A85E-1B6BF96DF0BC}" srcOrd="0" destOrd="0" parTransId="{1B939016-037E-4101-89EC-BACA6DBD1CB5}" sibTransId="{99D7217C-9159-4201-A8DD-9F394E9C9D01}"/>
    <dgm:cxn modelId="{9D24D546-EC7C-4259-AA97-AC05835CA451}" type="presOf" srcId="{162C274A-069D-4AFB-950A-C94A5AB36E51}" destId="{8EEF0ADF-557E-4FE9-B459-8F084283BCEB}" srcOrd="0" destOrd="0" presId="urn:microsoft.com/office/officeart/2005/8/layout/orgChart1"/>
    <dgm:cxn modelId="{705A9CE6-E9C5-47F7-BE2C-0520FCE42639}" srcId="{162C274A-069D-4AFB-950A-C94A5AB36E51}" destId="{FEF4D860-D1BB-4A2B-B3B0-60FF4A7371BD}" srcOrd="4" destOrd="0" parTransId="{A89619A4-A38B-4D50-AFCB-8240688CD3B0}" sibTransId="{2196FCFA-30F4-40E3-ABD3-2A3019E2BDF0}"/>
    <dgm:cxn modelId="{17F5A763-3C0F-485B-BC0A-7984FE8F1572}" type="presOf" srcId="{19FABB60-7B61-4484-A9CB-45AC2432EE10}" destId="{AECD98FD-0CC3-4488-BD9A-CEDF8E067300}" srcOrd="0" destOrd="0" presId="urn:microsoft.com/office/officeart/2005/8/layout/orgChart1"/>
    <dgm:cxn modelId="{78D8B5C2-6E53-46E3-B2DF-F650A344D91A}" type="presParOf" srcId="{073431DD-AD8D-47B8-91FD-125129E9FA3B}" destId="{5CC7A01D-C30C-468D-9FE2-CEE9EF9C2184}" srcOrd="0" destOrd="0" presId="urn:microsoft.com/office/officeart/2005/8/layout/orgChart1"/>
    <dgm:cxn modelId="{71723EB8-248C-4E08-B098-FE81986B0030}" type="presParOf" srcId="{5CC7A01D-C30C-468D-9FE2-CEE9EF9C2184}" destId="{4245848B-2074-42DD-BB16-145EFFCE7517}" srcOrd="0" destOrd="0" presId="urn:microsoft.com/office/officeart/2005/8/layout/orgChart1"/>
    <dgm:cxn modelId="{23741034-6DE3-4C2D-9B22-BB44D6B8FEBA}" type="presParOf" srcId="{4245848B-2074-42DD-BB16-145EFFCE7517}" destId="{8EEF0ADF-557E-4FE9-B459-8F084283BCEB}" srcOrd="0" destOrd="0" presId="urn:microsoft.com/office/officeart/2005/8/layout/orgChart1"/>
    <dgm:cxn modelId="{F3ABF070-306E-4132-BE2F-74ECFF6F2CA7}" type="presParOf" srcId="{4245848B-2074-42DD-BB16-145EFFCE7517}" destId="{A2893FA1-55D9-46C6-8CA5-DC8485ED644E}" srcOrd="1" destOrd="0" presId="urn:microsoft.com/office/officeart/2005/8/layout/orgChart1"/>
    <dgm:cxn modelId="{2DB7945A-AE33-416A-9A85-9D990FCEDE89}" type="presParOf" srcId="{5CC7A01D-C30C-468D-9FE2-CEE9EF9C2184}" destId="{30D56408-BAD9-44D6-9D48-6C3DE0FACBC4}" srcOrd="1" destOrd="0" presId="urn:microsoft.com/office/officeart/2005/8/layout/orgChart1"/>
    <dgm:cxn modelId="{C9C18750-0176-4FE7-827E-C87F114CD97E}" type="presParOf" srcId="{30D56408-BAD9-44D6-9D48-6C3DE0FACBC4}" destId="{2740D441-E5B5-46B1-B586-3A148E5D130E}" srcOrd="0" destOrd="0" presId="urn:microsoft.com/office/officeart/2005/8/layout/orgChart1"/>
    <dgm:cxn modelId="{22B2D90D-2B93-441C-9F58-76F2C4840260}" type="presParOf" srcId="{30D56408-BAD9-44D6-9D48-6C3DE0FACBC4}" destId="{31B19E0A-47FD-4421-AE29-80D05BB8DAE6}" srcOrd="1" destOrd="0" presId="urn:microsoft.com/office/officeart/2005/8/layout/orgChart1"/>
    <dgm:cxn modelId="{485136D0-22D0-49BE-B4E4-85A33A0D1E78}" type="presParOf" srcId="{31B19E0A-47FD-4421-AE29-80D05BB8DAE6}" destId="{CA5A8DDA-D6B7-4026-8B30-9D4200F83823}" srcOrd="0" destOrd="0" presId="urn:microsoft.com/office/officeart/2005/8/layout/orgChart1"/>
    <dgm:cxn modelId="{41008F20-8941-4A1A-AF6D-2DD3FFE90961}" type="presParOf" srcId="{CA5A8DDA-D6B7-4026-8B30-9D4200F83823}" destId="{AECD98FD-0CC3-4488-BD9A-CEDF8E067300}" srcOrd="0" destOrd="0" presId="urn:microsoft.com/office/officeart/2005/8/layout/orgChart1"/>
    <dgm:cxn modelId="{EBE7A91D-3125-494E-91EC-1FE8EAB3F5FC}" type="presParOf" srcId="{CA5A8DDA-D6B7-4026-8B30-9D4200F83823}" destId="{889F7518-ADAA-4B43-9F64-3B160A7A269C}" srcOrd="1" destOrd="0" presId="urn:microsoft.com/office/officeart/2005/8/layout/orgChart1"/>
    <dgm:cxn modelId="{409CA0B8-4A1A-4C3D-82F4-A93B77E15517}" type="presParOf" srcId="{31B19E0A-47FD-4421-AE29-80D05BB8DAE6}" destId="{B4E8F874-E6BA-4900-B62E-5EA9C2868947}" srcOrd="1" destOrd="0" presId="urn:microsoft.com/office/officeart/2005/8/layout/orgChart1"/>
    <dgm:cxn modelId="{090A2247-DF91-409B-9B94-D18484759731}" type="presParOf" srcId="{31B19E0A-47FD-4421-AE29-80D05BB8DAE6}" destId="{27919638-755F-4FB2-8491-A2E1E50C8A1F}" srcOrd="2" destOrd="0" presId="urn:microsoft.com/office/officeart/2005/8/layout/orgChart1"/>
    <dgm:cxn modelId="{591B1EEE-A415-4DBE-A7B0-E7D910F8AFF6}" type="presParOf" srcId="{30D56408-BAD9-44D6-9D48-6C3DE0FACBC4}" destId="{F19E046E-78EC-4122-B36E-BD18A876A7B3}" srcOrd="2" destOrd="0" presId="urn:microsoft.com/office/officeart/2005/8/layout/orgChart1"/>
    <dgm:cxn modelId="{FDE9A657-24A6-4459-A39C-4EECFA32D0FA}" type="presParOf" srcId="{30D56408-BAD9-44D6-9D48-6C3DE0FACBC4}" destId="{FCF07896-C738-454D-8A19-9341433F27DF}" srcOrd="3" destOrd="0" presId="urn:microsoft.com/office/officeart/2005/8/layout/orgChart1"/>
    <dgm:cxn modelId="{9357F220-FD9C-44E8-95DC-B52D2D9287CE}" type="presParOf" srcId="{FCF07896-C738-454D-8A19-9341433F27DF}" destId="{29F42C30-826A-45C2-AB3A-1953A30E311E}" srcOrd="0" destOrd="0" presId="urn:microsoft.com/office/officeart/2005/8/layout/orgChart1"/>
    <dgm:cxn modelId="{50C1AF68-D4DC-4E77-BBE8-40037AA96712}" type="presParOf" srcId="{29F42C30-826A-45C2-AB3A-1953A30E311E}" destId="{914DB8A1-313A-4F4B-8092-EF36AFA50BE3}" srcOrd="0" destOrd="0" presId="urn:microsoft.com/office/officeart/2005/8/layout/orgChart1"/>
    <dgm:cxn modelId="{D8B0351F-4C48-4ED5-A9F0-EE52FFF4006E}" type="presParOf" srcId="{29F42C30-826A-45C2-AB3A-1953A30E311E}" destId="{014FC144-1372-4D99-BE2C-B539EB96DA56}" srcOrd="1" destOrd="0" presId="urn:microsoft.com/office/officeart/2005/8/layout/orgChart1"/>
    <dgm:cxn modelId="{968AE2BF-E2E3-4EB5-9422-598B916E6AB1}" type="presParOf" srcId="{FCF07896-C738-454D-8A19-9341433F27DF}" destId="{6CBA2F92-C9C3-48FF-A784-80CFA5F2B95F}" srcOrd="1" destOrd="0" presId="urn:microsoft.com/office/officeart/2005/8/layout/orgChart1"/>
    <dgm:cxn modelId="{A13B0368-CF2A-4D05-9D0B-8E74E7E4AC89}" type="presParOf" srcId="{FCF07896-C738-454D-8A19-9341433F27DF}" destId="{7DE12A41-5E89-4428-A12F-FB30865BEA74}" srcOrd="2" destOrd="0" presId="urn:microsoft.com/office/officeart/2005/8/layout/orgChart1"/>
    <dgm:cxn modelId="{88225930-10EB-4868-BF3B-2DA0B363DDDE}" type="presParOf" srcId="{30D56408-BAD9-44D6-9D48-6C3DE0FACBC4}" destId="{9A8FAF2F-C6ED-429C-82B5-C7C6975770A5}" srcOrd="4" destOrd="0" presId="urn:microsoft.com/office/officeart/2005/8/layout/orgChart1"/>
    <dgm:cxn modelId="{1A4C29D7-C121-4188-AF38-F93938034360}" type="presParOf" srcId="{30D56408-BAD9-44D6-9D48-6C3DE0FACBC4}" destId="{578FDFE9-5B8C-4107-B8B2-DF8C299595C7}" srcOrd="5" destOrd="0" presId="urn:microsoft.com/office/officeart/2005/8/layout/orgChart1"/>
    <dgm:cxn modelId="{7941DFE0-902E-4102-92F7-C83179B3AAAF}" type="presParOf" srcId="{578FDFE9-5B8C-4107-B8B2-DF8C299595C7}" destId="{990693EE-97E3-493D-A354-3DE32356A11C}" srcOrd="0" destOrd="0" presId="urn:microsoft.com/office/officeart/2005/8/layout/orgChart1"/>
    <dgm:cxn modelId="{1C7514CE-35C0-419D-9804-C923192D20F9}" type="presParOf" srcId="{990693EE-97E3-493D-A354-3DE32356A11C}" destId="{062AAB78-F813-465B-82B5-586AF5637682}" srcOrd="0" destOrd="0" presId="urn:microsoft.com/office/officeart/2005/8/layout/orgChart1"/>
    <dgm:cxn modelId="{0CA87BE0-730E-43CB-A518-577E339EB49D}" type="presParOf" srcId="{990693EE-97E3-493D-A354-3DE32356A11C}" destId="{2A27E203-7B28-40D4-84A6-C5CFA319E74C}" srcOrd="1" destOrd="0" presId="urn:microsoft.com/office/officeart/2005/8/layout/orgChart1"/>
    <dgm:cxn modelId="{3F48C523-A9DA-4C2F-B7CA-9718EAEC9B10}" type="presParOf" srcId="{578FDFE9-5B8C-4107-B8B2-DF8C299595C7}" destId="{4635D266-5B9F-4C46-9532-01F6F4FD3B45}" srcOrd="1" destOrd="0" presId="urn:microsoft.com/office/officeart/2005/8/layout/orgChart1"/>
    <dgm:cxn modelId="{D431511E-AA5C-430B-A8A1-F48EEF256603}" type="presParOf" srcId="{578FDFE9-5B8C-4107-B8B2-DF8C299595C7}" destId="{8E9DDD80-ECC7-44DB-B248-BA6ADF136ED8}" srcOrd="2" destOrd="0" presId="urn:microsoft.com/office/officeart/2005/8/layout/orgChart1"/>
    <dgm:cxn modelId="{D1A54945-4243-4E52-ABE9-CB2C3CAC04BD}" type="presParOf" srcId="{5CC7A01D-C30C-468D-9FE2-CEE9EF9C2184}" destId="{67148703-C5BC-477D-BA15-2287F428E103}" srcOrd="2" destOrd="0" presId="urn:microsoft.com/office/officeart/2005/8/layout/orgChart1"/>
    <dgm:cxn modelId="{6EB69DC6-38AA-4712-A95E-7704D4008647}" type="presParOf" srcId="{67148703-C5BC-477D-BA15-2287F428E103}" destId="{69FC2F4B-BDB3-48C8-A265-DA7CA827EAE1}" srcOrd="0" destOrd="0" presId="urn:microsoft.com/office/officeart/2005/8/layout/orgChart1"/>
    <dgm:cxn modelId="{2FA868E1-2328-4C4E-9F40-4749C6ACEAAD}" type="presParOf" srcId="{67148703-C5BC-477D-BA15-2287F428E103}" destId="{EC66F196-03FA-4F13-911C-2C2A86206D06}" srcOrd="1" destOrd="0" presId="urn:microsoft.com/office/officeart/2005/8/layout/orgChart1"/>
    <dgm:cxn modelId="{859B1151-8731-43AF-8DFF-1A1C4341A59A}" type="presParOf" srcId="{EC66F196-03FA-4F13-911C-2C2A86206D06}" destId="{13E53279-167A-4099-BB7B-ED0E4B819C2C}" srcOrd="0" destOrd="0" presId="urn:microsoft.com/office/officeart/2005/8/layout/orgChart1"/>
    <dgm:cxn modelId="{654C4183-5AE6-4F2F-81F8-CEFB68B06E9A}" type="presParOf" srcId="{13E53279-167A-4099-BB7B-ED0E4B819C2C}" destId="{EAD72158-6D06-402B-A5FE-8C9BA7968D48}" srcOrd="0" destOrd="0" presId="urn:microsoft.com/office/officeart/2005/8/layout/orgChart1"/>
    <dgm:cxn modelId="{44990277-5246-400C-AB10-1F7915E25E1E}" type="presParOf" srcId="{13E53279-167A-4099-BB7B-ED0E4B819C2C}" destId="{8A00281D-7EEF-4E82-8DE9-C3E7D3BE9704}" srcOrd="1" destOrd="0" presId="urn:microsoft.com/office/officeart/2005/8/layout/orgChart1"/>
    <dgm:cxn modelId="{9EDCAC8C-4EF3-48E2-852C-A0554E19E0AF}" type="presParOf" srcId="{EC66F196-03FA-4F13-911C-2C2A86206D06}" destId="{9BAD04A7-3386-4C9E-A8E4-F0155D464DEB}" srcOrd="1" destOrd="0" presId="urn:microsoft.com/office/officeart/2005/8/layout/orgChart1"/>
    <dgm:cxn modelId="{5E2174FB-E22F-4853-88F5-8BE02734B8B7}" type="presParOf" srcId="{EC66F196-03FA-4F13-911C-2C2A86206D06}" destId="{663C0412-03D1-46FD-9BAA-01B1E38FDAA1}" srcOrd="2" destOrd="0" presId="urn:microsoft.com/office/officeart/2005/8/layout/orgChart1"/>
    <dgm:cxn modelId="{C0BD71ED-E956-4BED-A7A0-A7138C39F02D}" type="presParOf" srcId="{67148703-C5BC-477D-BA15-2287F428E103}" destId="{7BDF1E6C-D86F-4C0B-B883-91C26B7DD900}" srcOrd="2" destOrd="0" presId="urn:microsoft.com/office/officeart/2005/8/layout/orgChart1"/>
    <dgm:cxn modelId="{A6B70559-26BA-4718-814D-8F53C7D10452}" type="presParOf" srcId="{67148703-C5BC-477D-BA15-2287F428E103}" destId="{766CC2A7-A768-40A8-B160-007D7F2E9B62}" srcOrd="3" destOrd="0" presId="urn:microsoft.com/office/officeart/2005/8/layout/orgChart1"/>
    <dgm:cxn modelId="{C65CBD6C-4CD1-4B46-84FE-1E09C3D9B207}" type="presParOf" srcId="{766CC2A7-A768-40A8-B160-007D7F2E9B62}" destId="{15C2B944-2BDD-4D52-BD64-8E1FF212E7F8}" srcOrd="0" destOrd="0" presId="urn:microsoft.com/office/officeart/2005/8/layout/orgChart1"/>
    <dgm:cxn modelId="{34BF5B84-3789-4FF5-B3F1-E83CB2B5AF82}" type="presParOf" srcId="{15C2B944-2BDD-4D52-BD64-8E1FF212E7F8}" destId="{C3B9ED08-9F87-475C-97E3-EDE33E7A69E0}" srcOrd="0" destOrd="0" presId="urn:microsoft.com/office/officeart/2005/8/layout/orgChart1"/>
    <dgm:cxn modelId="{B2AFFE67-805F-4809-BE1D-0B04598D1740}" type="presParOf" srcId="{15C2B944-2BDD-4D52-BD64-8E1FF212E7F8}" destId="{E52D9593-5F1C-431E-BB6A-05BE65CEB1A6}" srcOrd="1" destOrd="0" presId="urn:microsoft.com/office/officeart/2005/8/layout/orgChart1"/>
    <dgm:cxn modelId="{A3690A6C-836C-4112-8588-98077681AF31}" type="presParOf" srcId="{766CC2A7-A768-40A8-B160-007D7F2E9B62}" destId="{AF88AA2D-D9BA-422C-B239-288A949C38D4}" srcOrd="1" destOrd="0" presId="urn:microsoft.com/office/officeart/2005/8/layout/orgChart1"/>
    <dgm:cxn modelId="{94664006-8502-4E23-8129-01343BD4E70B}" type="presParOf" srcId="{766CC2A7-A768-40A8-B160-007D7F2E9B62}" destId="{CA176E66-EBF4-47C2-BDD0-FFD65AF725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5" minVer="http://schemas.openxmlformats.org/drawingml/2006/diagram"/>
    </a:ext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6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FA1F3-CC75-4CD4-8466-52482DD2017B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BB9D2-75D6-4F75-912A-46F1E0F98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E7B6-A079-4BEA-970D-ED8F1E213D38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AAF43-4702-4ACF-BB0B-AFE26826E8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914A1-4C1C-484E-BDC1-56CE4ABAF4F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725E4-67C9-4489-A932-22173C58D1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00CED-F0A7-47D2-8977-1F02689615E9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C6AB-A32A-4839-AA12-DD21BA2AB2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0174B-C5F7-4360-90B4-C05DEAFB840A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21CFC-6EDA-4F4A-815C-D145E4A5B6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F17760-4AA6-4000-9847-8437BB27D5EF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45D84-C6FD-4377-A17D-051556EA9D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0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2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AF42EF-EEA3-4AF8-85F7-96B269D3B047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DF979-4518-4DF0-8F0D-7AE475B61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5E7C8-0239-4D27-B7CB-169AA37B5953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64AAEE-FE44-4FB2-B080-6C1FB8072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27712-910A-4E14-A643-50C7D3AD4824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B22EF9-A04C-4C36-AF6D-C0F583BAE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A2384-0B7A-4BB7-B701-A1815E7287FB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2C9F0-6194-4F35-B160-597263ED4C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07A41-94E5-4E6F-A9E7-E150815C3C40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C4C635-5370-4C23-8644-FBFB5C029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2E3E61B-C8C0-439C-87DE-090B1D32E682}" type="datetimeFigureOut">
              <a:rPr lang="ru-RU"/>
              <a:pPr>
                <a:defRPr/>
              </a:pPr>
              <a:t>30.09.2016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B260EC01-2F1B-4622-A10A-1715E6A842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1" r:id="rId2"/>
    <p:sldLayoutId id="2147483699" r:id="rId3"/>
    <p:sldLayoutId id="2147483692" r:id="rId4"/>
    <p:sldLayoutId id="2147483700" r:id="rId5"/>
    <p:sldLayoutId id="2147483693" r:id="rId6"/>
    <p:sldLayoutId id="2147483694" r:id="rId7"/>
    <p:sldLayoutId id="2147483701" r:id="rId8"/>
    <p:sldLayoutId id="2147483695" r:id="rId9"/>
    <p:sldLayoutId id="2147483696" r:id="rId10"/>
    <p:sldLayoutId id="214748369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836613"/>
            <a:ext cx="7543800" cy="1524000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chemeClr val="bg1">
                    <a:lumMod val="95000"/>
                  </a:schemeClr>
                </a:solidFill>
              </a:rPr>
              <a:t>Правоохранительные органы</a:t>
            </a:r>
            <a:endParaRPr lang="ru-RU" sz="6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147" name="Рисунок 3"/>
          <p:cNvPicPr>
            <a:picLocks noChangeAspect="1"/>
          </p:cNvPicPr>
          <p:nvPr/>
        </p:nvPicPr>
        <p:blipFill>
          <a:blip r:embed="rId2"/>
          <a:srcRect t="9482" r="50000" b="67683"/>
          <a:stretch>
            <a:fillRect/>
          </a:stretch>
        </p:blipFill>
        <p:spPr bwMode="auto">
          <a:xfrm>
            <a:off x="1116013" y="3349625"/>
            <a:ext cx="361473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/>
          <a:srcRect t="62083" r="70988" b="18959"/>
          <a:stretch>
            <a:fillRect/>
          </a:stretch>
        </p:blipFill>
        <p:spPr bwMode="auto">
          <a:xfrm>
            <a:off x="5364163" y="3349625"/>
            <a:ext cx="2447925" cy="266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32113" y="6118225"/>
            <a:ext cx="61150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5" y="2090172"/>
            <a:ext cx="8201314" cy="230832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ОСНОВНЫЕ ПРАВООХРАНИТЕЛЬНЫЕ ОРГАНЫ РФ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484714"/>
            <a:ext cx="4901150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ПРОКУРАТУРА РФ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136525" y="1341438"/>
            <a:ext cx="89519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/>
              <a:t>Единая централизованная система федеральных органов, осуществляющих надзор за точным и единообразным исполнением законов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350" y="3416300"/>
            <a:ext cx="8701088" cy="2554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Генеральная прокуратура РФ.</a:t>
            </a:r>
            <a:endParaRPr lang="ru-RU" sz="3600">
              <a:ea typeface="Calibri" pitchFamily="34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Прокуратуры субъектов РФ.</a:t>
            </a:r>
            <a:endParaRPr lang="ru-RU" sz="3600">
              <a:cs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Военные и специализированные прокуратуры.</a:t>
            </a:r>
            <a:endParaRPr lang="ru-RU" sz="3600">
              <a:cs typeface="Calibri" pitchFamily="34" charset="0"/>
            </a:endParaRP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Прокуратуры городов и районов</a:t>
            </a:r>
            <a:endParaRPr lang="ru-RU" sz="3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549275"/>
            <a:ext cx="8712200" cy="5632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направления деятельности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Надзор за исполнением законов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Надзор за соблюдением прав и свобод человека и гражданина.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Уголовное преследование в соответствии с полномочиями.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Координация деятельности правоохранительных органов по борьбе с преступностью.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Участие прокурора в рассмотрении судами уголовных, гражданских, административных дел в качестве государственного обвинителя.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Опротестовывание противоречащих закону решений, приговоров, определений и постановлений суда.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400" dirty="0">
                <a:latin typeface="+mn-lt"/>
                <a:cs typeface="+mn-cs"/>
              </a:rPr>
              <a:t>Осуществление расследования преступлений, предусмотренных законом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548680"/>
            <a:ext cx="7488832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МИНИСТЕРСТВО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ВНУТРЕННИХ  ДЕЛ  РФ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95288" y="2420938"/>
            <a:ext cx="8497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Федеральный орган исполнительной власти, который осуществляет государственное управление в сфере защиты прав и свобод человека и гражданина, охраны правопорядка, обеспечения общественной безопасности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038" y="981075"/>
            <a:ext cx="8701087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МВД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Служба криминальной милиции.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Федеральная служба по экономическим и налоговым преступлениям.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Служба милиции общественной безопасности.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Следственный комитет.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Федеральная миграционная служба.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Служба собственной безопасности.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Внутренние войска и др.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404813"/>
            <a:ext cx="8712200" cy="584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направления деятельности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Разработка и принятие в пределах своей компетенции мер по защите прав и свобод человека и гражданина, защите объектов независимо от форм собственности, обеспечению общественного порядка и общественной безопасности.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Организация и осуществление мер по предупреждению и пресечению преступлений и административных правонарушений, выявлению, раскрытию и расследованию преступлений (оперативно-розыскная и экспертно-криминалистическая деятельность).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Обеспечение исполнения уголовных наказаний.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Руководство органами внутренних дел и внутренними войсками.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Совершенствование нормативной правовой основы деятельности органов внутренних дел и внутренних войск, обеспечение законности в их деятельности.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Совершенствование работы с кадрами органов внутренних дел.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000" dirty="0">
                <a:latin typeface="+mn-lt"/>
                <a:cs typeface="+mn-cs"/>
              </a:rPr>
              <a:t>Развитие и укрепление материально-технической базы органов внутренних дел и внутренних войск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39552" y="548680"/>
          <a:ext cx="820891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7504" y="476672"/>
          <a:ext cx="892899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79512" y="620688"/>
          <a:ext cx="8856984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МИНИСТЕРСТВО ЮСТИЦИИ (МИНЮСТ) РФ</a:t>
            </a:r>
          </a:p>
        </p:txBody>
      </p:sp>
      <p:sp>
        <p:nvSpPr>
          <p:cNvPr id="24579" name="Прямоугольник 2"/>
          <p:cNvSpPr>
            <a:spLocks noChangeArrowheads="1"/>
          </p:cNvSpPr>
          <p:nvPr/>
        </p:nvSpPr>
        <p:spPr bwMode="auto">
          <a:xfrm>
            <a:off x="395288" y="2420938"/>
            <a:ext cx="849788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/>
              <a:t>Федеральный орган исполнительной власти, проводящий и осуществляющий управление в сфере юстиции, а также координирующий деятельность в этой сфере иных федеральных органов исполнительной власти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8313" y="796925"/>
            <a:ext cx="7991475" cy="3786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Правоохранительные органы </a:t>
            </a:r>
            <a:r>
              <a:rPr lang="ru-RU" sz="4000" b="1" dirty="0">
                <a:solidFill>
                  <a:srgbClr val="C00000"/>
                </a:solidFill>
                <a:latin typeface="+mn-lt"/>
                <a:cs typeface="+mn-cs"/>
              </a:rPr>
              <a:t>—</a:t>
            </a:r>
            <a:r>
              <a:rPr lang="ru-RU" sz="4000" dirty="0">
                <a:latin typeface="+mn-lt"/>
                <a:cs typeface="+mn-cs"/>
              </a:rPr>
              <a:t> это органы, осуществляющие правоохранительную деятельность, обладающие соответствующей компетенцией и необходимыми для этого материальными ресурсами.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813"/>
            <a:ext cx="9144000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СТРУКТУРА МИНЮСТА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Центральный аппарат.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Территориальные органы и учреждения Минюста РФ.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Территориальные органы и учреждения уголовно-исполнительной системы Минюста РФ.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>
                <a:cs typeface="Times New Roman" pitchFamily="18" charset="0"/>
              </a:rPr>
              <a:t>Учреждения и организации, обеспечивающие деятельность Минюста РФ (например, Российский федеральный центр судебной экспертизы, Научный центр правовой информации и др.)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850" y="549275"/>
            <a:ext cx="8712200" cy="54324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Основные направления деятельности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Участие в правовом обеспечении нормотворческой деятельности Президента РФ и Правительства РФ (разработка проектов нормативных актов, экспертиза законов РФ и др.).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Создание необходимых условий проведения судебной реформы, функционирования судов общей юрисдикции и военных судов.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Государственная регистрация нормативных актов центральных органов федеральной исполнительной власти.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Регистрация уставов общественных и религиозных объединений.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Организация и развитие системы юридических услуг.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Повышение квалификации кадров учреждений и организаций юстиции.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Осуществление международно-правовой деятельности по охране прав и законных интересов граждан.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ru-RU" sz="2100" dirty="0">
                <a:latin typeface="+mn-lt"/>
                <a:cs typeface="+mn-cs"/>
              </a:rPr>
              <a:t>Организация уголовно-исполни-тельной системы, обеспечение исполнения законодательства РФ по вопросам деятельности данной системы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20713"/>
            <a:ext cx="8713788" cy="3600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Правоохранительная деятельность — </a:t>
            </a:r>
            <a:r>
              <a:rPr lang="ru-RU" sz="3800" dirty="0">
                <a:latin typeface="+mn-lt"/>
                <a:cs typeface="+mn-cs"/>
              </a:rPr>
              <a:t>это деятельность, осуществляемая специально уполномоченными органами с целью охраны и защиты права путем применения юридических мер воздействия.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650" y="549275"/>
            <a:ext cx="7561263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Классификация правоохранительных органов соответствует видам правоохранительной деятельности.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3508" y="1933675"/>
          <a:ext cx="8784976" cy="4346448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3181445"/>
                <a:gridCol w="5603531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Классификация</a:t>
                      </a:r>
                      <a:b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</a:b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правоохранительных органов РФ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Виды правоохранительной деятельности</a:t>
                      </a:r>
                      <a:endParaRPr lang="ru-RU" sz="1800" b="1" dirty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Конституционный Суд РФ;</a:t>
                      </a:r>
                      <a:endParaRPr lang="ru-RU" sz="2000" dirty="0">
                        <a:effectLst/>
                      </a:endParaRPr>
                    </a:p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Конституционные суды республик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конституционный контроль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Суды общей юрисдикции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правосудие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Министерство юстиции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организационное обеспечение деятельности судов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Прокуратура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прокурорский надзор;</a:t>
                      </a:r>
                      <a:endParaRPr lang="ru-RU" sz="20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1800" dirty="0">
                          <a:effectLst/>
                        </a:rPr>
                        <a:t>выявление и расследование преступлений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Органы внутренних дел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выявление и расследование преступлений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Адвокатура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оказание юридической помощи и защита по уголовным делам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Министерство внутренних дел РФ</a:t>
                      </a:r>
                      <a:endParaRPr lang="ru-RU" sz="2000" b="1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82563" indent="0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ru-RU" sz="1800" dirty="0">
                          <a:effectLst/>
                        </a:rPr>
                        <a:t>непосредственное обеспечение правопорядка в стране</a:t>
                      </a:r>
                      <a:endParaRPr lang="ru-RU" sz="20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208912" cy="144655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ФСБ (Федеральная служба безопасности)</a:t>
            </a:r>
          </a:p>
        </p:txBody>
      </p:sp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827088" y="2276475"/>
            <a:ext cx="73453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Борьба с терроризмом, шпионажем и другими преступлениями против государства.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33400"/>
            <a:ext cx="8208912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ТАМОЖНЯ</a:t>
            </a:r>
          </a:p>
        </p:txBody>
      </p:sp>
      <p:sp>
        <p:nvSpPr>
          <p:cNvPr id="11267" name="TextBox 2"/>
          <p:cNvSpPr txBox="1">
            <a:spLocks noChangeArrowheads="1"/>
          </p:cNvSpPr>
          <p:nvPr/>
        </p:nvSpPr>
        <p:spPr bwMode="auto">
          <a:xfrm>
            <a:off x="827088" y="2276475"/>
            <a:ext cx="7345362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Следит за законностью перемещения товаров и лиц через границу.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33400"/>
            <a:ext cx="8208912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АДВОКАТЫ</a:t>
            </a:r>
          </a:p>
        </p:txBody>
      </p:sp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827088" y="2276475"/>
            <a:ext cx="7345362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Оказывают гражданам юридическую помощь: консультации, составление документов. В суде являются защитником обвиняемого.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33400"/>
            <a:ext cx="8208912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НОТАРИУС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827088" y="2276475"/>
            <a:ext cx="73453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Помощь в составлении различных документов, удостоверение верности подписей и копий документов.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825" y="692150"/>
            <a:ext cx="8713788" cy="4648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Times New Roman" pitchFamily="18" charset="0"/>
              </a:rPr>
              <a:t>Основные функции правоохранительных органов: </a:t>
            </a:r>
            <a:endParaRPr lang="ru-RU" sz="40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libri" pitchFamily="34" charset="0"/>
              <a:cs typeface="Times New Roman" pitchFamily="18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>
                <a:cs typeface="Times New Roman" pitchFamily="18" charset="0"/>
              </a:rPr>
              <a:t>охрана государственного и общественного строя;</a:t>
            </a:r>
            <a:endParaRPr lang="ru-RU" sz="360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>
                <a:cs typeface="Times New Roman" pitchFamily="18" charset="0"/>
              </a:rPr>
              <a:t>укрепление законности и правопорядка; </a:t>
            </a:r>
            <a:endParaRPr lang="ru-RU" sz="360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>
                <a:cs typeface="Times New Roman" pitchFamily="18" charset="0"/>
              </a:rPr>
              <a:t>защита прав и свобод человека и гражданина;</a:t>
            </a:r>
            <a:endParaRPr lang="ru-RU" sz="360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>
                <a:cs typeface="Times New Roman" pitchFamily="18" charset="0"/>
              </a:rPr>
              <a:t>охрана законных прав и интересов организаций, предприятий и учреждений;</a:t>
            </a:r>
            <a:endParaRPr lang="ru-RU" sz="3600">
              <a:cs typeface="Calibri" pitchFamily="34" charset="0"/>
            </a:endParaRPr>
          </a:p>
          <a:p>
            <a:pPr>
              <a:buSzPts val="1000"/>
              <a:buFont typeface="Wingdings" pitchFamily="2" charset="2"/>
              <a:buChar char="Ø"/>
              <a:defRPr/>
            </a:pPr>
            <a:r>
              <a:rPr lang="ru-RU" sz="3200">
                <a:cs typeface="Times New Roman" pitchFamily="18" charset="0"/>
              </a:rPr>
              <a:t>борьба с преступностью.</a:t>
            </a:r>
            <a:endParaRPr lang="ru-RU" sz="3600">
              <a:cs typeface="Calibri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51</TotalTime>
  <Words>695</Words>
  <Application>Microsoft Office PowerPoint</Application>
  <PresentationFormat>On-screen Show (4:3)</PresentationFormat>
  <Paragraphs>103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Times New Roman</vt:lpstr>
      <vt:lpstr>Arial</vt:lpstr>
      <vt:lpstr>Impact</vt:lpstr>
      <vt:lpstr>Calibri</vt:lpstr>
      <vt:lpstr>Wingdings</vt:lpstr>
      <vt:lpstr>NewsPrint</vt:lpstr>
      <vt:lpstr>Правоохранительные органы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Правоохранительные органы</dc:title>
  <dc:creator>user</dc:creator>
  <cp:lastModifiedBy>Windows User</cp:lastModifiedBy>
  <cp:revision>7</cp:revision>
  <dcterms:created xsi:type="dcterms:W3CDTF">2011-04-15T04:49:29Z</dcterms:created>
  <dcterms:modified xsi:type="dcterms:W3CDTF">2016-09-30T00:11:20Z</dcterms:modified>
</cp:coreProperties>
</file>