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9" r:id="rId7"/>
    <p:sldId id="264" r:id="rId8"/>
    <p:sldId id="265" r:id="rId9"/>
    <p:sldId id="271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333" autoAdjust="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4B1CFB-DFB9-4A65-9BE6-B056755DA61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D09308-FD91-47E9-B910-BDE8044ACE5B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800" i="1" dirty="0" smtClean="0"/>
            <a:t>-</a:t>
          </a:r>
          <a:r>
            <a:rPr lang="ru-RU" sz="2800" i="1" dirty="0" smtClean="0">
              <a:latin typeface="Times New Roman" pitchFamily="18" charset="0"/>
              <a:cs typeface="Times New Roman" pitchFamily="18" charset="0"/>
            </a:rPr>
            <a:t>снаружи (занесенные ветром частицы почвы, цветочная пыльца, дым) </a:t>
          </a:r>
          <a:endParaRPr lang="ru-RU" sz="2800" i="1" dirty="0">
            <a:latin typeface="Times New Roman" pitchFamily="18" charset="0"/>
            <a:cs typeface="Times New Roman" pitchFamily="18" charset="0"/>
          </a:endParaRPr>
        </a:p>
      </dgm:t>
    </dgm:pt>
    <dgm:pt modelId="{63F55C72-F2AD-40DC-8E0A-128C13E1CE54}" type="parTrans" cxnId="{75F52729-E647-44EE-9A19-05D71D267071}">
      <dgm:prSet/>
      <dgm:spPr/>
      <dgm:t>
        <a:bodyPr/>
        <a:lstStyle/>
        <a:p>
          <a:endParaRPr lang="ru-RU"/>
        </a:p>
      </dgm:t>
    </dgm:pt>
    <dgm:pt modelId="{699C5C89-1C78-422F-A583-E2F54D548058}" type="sibTrans" cxnId="{75F52729-E647-44EE-9A19-05D71D267071}">
      <dgm:prSet/>
      <dgm:spPr/>
      <dgm:t>
        <a:bodyPr/>
        <a:lstStyle/>
        <a:p>
          <a:endParaRPr lang="ru-RU"/>
        </a:p>
      </dgm:t>
    </dgm:pt>
    <dgm:pt modelId="{E968B06E-0D90-472C-841F-DE82BACFFE3F}">
      <dgm:prSet phldrT="[Текст]" phldr="1"/>
      <dgm:spPr/>
      <dgm:t>
        <a:bodyPr/>
        <a:lstStyle/>
        <a:p>
          <a:endParaRPr lang="ru-RU" dirty="0"/>
        </a:p>
      </dgm:t>
    </dgm:pt>
    <dgm:pt modelId="{1C7A6865-F3B7-4C14-8B8B-20E3CC8E9FC5}" type="parTrans" cxnId="{09D37C09-437C-4B18-994E-06D9E78A8E0E}">
      <dgm:prSet/>
      <dgm:spPr/>
      <dgm:t>
        <a:bodyPr/>
        <a:lstStyle/>
        <a:p>
          <a:endParaRPr lang="ru-RU"/>
        </a:p>
      </dgm:t>
    </dgm:pt>
    <dgm:pt modelId="{53C6C881-1942-440C-99AE-2AE8DA0E9F77}" type="sibTrans" cxnId="{09D37C09-437C-4B18-994E-06D9E78A8E0E}">
      <dgm:prSet/>
      <dgm:spPr/>
      <dgm:t>
        <a:bodyPr/>
        <a:lstStyle/>
        <a:p>
          <a:endParaRPr lang="ru-RU"/>
        </a:p>
      </dgm:t>
    </dgm:pt>
    <dgm:pt modelId="{061E9202-FD04-4915-B9DF-F46332ED82BE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2800" i="1" dirty="0" smtClean="0">
              <a:latin typeface="Times New Roman" pitchFamily="18" charset="0"/>
              <a:cs typeface="Times New Roman" pitchFamily="18" charset="0"/>
            </a:rPr>
            <a:t>-образующиеся внутри (частицы отделяющиеся от стен, текстиля, меха)</a:t>
          </a:r>
          <a:endParaRPr lang="ru-RU" sz="2800" i="1" dirty="0">
            <a:latin typeface="Times New Roman" pitchFamily="18" charset="0"/>
            <a:cs typeface="Times New Roman" pitchFamily="18" charset="0"/>
          </a:endParaRPr>
        </a:p>
      </dgm:t>
    </dgm:pt>
    <dgm:pt modelId="{B43D0840-4592-4D29-8142-1781C1F0490D}" type="parTrans" cxnId="{B5589C78-05B5-451D-AB1A-24A5EA5DCB0B}">
      <dgm:prSet/>
      <dgm:spPr/>
      <dgm:t>
        <a:bodyPr/>
        <a:lstStyle/>
        <a:p>
          <a:endParaRPr lang="ru-RU"/>
        </a:p>
      </dgm:t>
    </dgm:pt>
    <dgm:pt modelId="{7F50F059-8610-4E6C-A14C-A55ED41D5361}" type="sibTrans" cxnId="{B5589C78-05B5-451D-AB1A-24A5EA5DCB0B}">
      <dgm:prSet/>
      <dgm:spPr/>
      <dgm:t>
        <a:bodyPr/>
        <a:lstStyle/>
        <a:p>
          <a:endParaRPr lang="ru-RU"/>
        </a:p>
      </dgm:t>
    </dgm:pt>
    <dgm:pt modelId="{636893CB-5955-4641-B98F-7CF0AD772737}" type="pres">
      <dgm:prSet presAssocID="{074B1CFB-DFB9-4A65-9BE6-B056755DA61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468C9D-2D11-478C-BE6B-203003F160E6}" type="pres">
      <dgm:prSet presAssocID="{72D09308-FD91-47E9-B910-BDE8044ACE5B}" presName="parentText" presStyleLbl="node1" presStyleIdx="0" presStyleCnt="2" custScaleY="11087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A7943-A9F7-480A-90C4-7D0BE6CC4D75}" type="pres">
      <dgm:prSet presAssocID="{72D09308-FD91-47E9-B910-BDE8044ACE5B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C0478-8FD9-4396-AED2-CAD50F87C490}" type="pres">
      <dgm:prSet presAssocID="{061E9202-FD04-4915-B9DF-F46332ED82BE}" presName="parentText" presStyleLbl="node1" presStyleIdx="1" presStyleCnt="2" custScaleY="1269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83D0EC-968A-40F6-8D21-CD5AF1A9D35D}" type="presOf" srcId="{72D09308-FD91-47E9-B910-BDE8044ACE5B}" destId="{FE468C9D-2D11-478C-BE6B-203003F160E6}" srcOrd="0" destOrd="0" presId="urn:microsoft.com/office/officeart/2005/8/layout/vList2"/>
    <dgm:cxn modelId="{75F52729-E647-44EE-9A19-05D71D267071}" srcId="{074B1CFB-DFB9-4A65-9BE6-B056755DA617}" destId="{72D09308-FD91-47E9-B910-BDE8044ACE5B}" srcOrd="0" destOrd="0" parTransId="{63F55C72-F2AD-40DC-8E0A-128C13E1CE54}" sibTransId="{699C5C89-1C78-422F-A583-E2F54D548058}"/>
    <dgm:cxn modelId="{EE245684-4B2B-44C1-90C4-44A02B7FC8F4}" type="presOf" srcId="{061E9202-FD04-4915-B9DF-F46332ED82BE}" destId="{896C0478-8FD9-4396-AED2-CAD50F87C490}" srcOrd="0" destOrd="0" presId="urn:microsoft.com/office/officeart/2005/8/layout/vList2"/>
    <dgm:cxn modelId="{257845D0-6FE1-4816-9E34-C8398736A37A}" type="presOf" srcId="{E968B06E-0D90-472C-841F-DE82BACFFE3F}" destId="{989A7943-A9F7-480A-90C4-7D0BE6CC4D75}" srcOrd="0" destOrd="0" presId="urn:microsoft.com/office/officeart/2005/8/layout/vList2"/>
    <dgm:cxn modelId="{E488D4FB-608C-4158-9AA6-F2032A251D5E}" type="presOf" srcId="{074B1CFB-DFB9-4A65-9BE6-B056755DA617}" destId="{636893CB-5955-4641-B98F-7CF0AD772737}" srcOrd="0" destOrd="0" presId="urn:microsoft.com/office/officeart/2005/8/layout/vList2"/>
    <dgm:cxn modelId="{B5589C78-05B5-451D-AB1A-24A5EA5DCB0B}" srcId="{074B1CFB-DFB9-4A65-9BE6-B056755DA617}" destId="{061E9202-FD04-4915-B9DF-F46332ED82BE}" srcOrd="1" destOrd="0" parTransId="{B43D0840-4592-4D29-8142-1781C1F0490D}" sibTransId="{7F50F059-8610-4E6C-A14C-A55ED41D5361}"/>
    <dgm:cxn modelId="{09D37C09-437C-4B18-994E-06D9E78A8E0E}" srcId="{72D09308-FD91-47E9-B910-BDE8044ACE5B}" destId="{E968B06E-0D90-472C-841F-DE82BACFFE3F}" srcOrd="0" destOrd="0" parTransId="{1C7A6865-F3B7-4C14-8B8B-20E3CC8E9FC5}" sibTransId="{53C6C881-1942-440C-99AE-2AE8DA0E9F77}"/>
    <dgm:cxn modelId="{3E27F485-5D64-4312-806F-41B5D5C2D3E4}" type="presParOf" srcId="{636893CB-5955-4641-B98F-7CF0AD772737}" destId="{FE468C9D-2D11-478C-BE6B-203003F160E6}" srcOrd="0" destOrd="0" presId="urn:microsoft.com/office/officeart/2005/8/layout/vList2"/>
    <dgm:cxn modelId="{52C75408-A1D2-4C3F-BAFB-8C9FA8070172}" type="presParOf" srcId="{636893CB-5955-4641-B98F-7CF0AD772737}" destId="{989A7943-A9F7-480A-90C4-7D0BE6CC4D75}" srcOrd="1" destOrd="0" presId="urn:microsoft.com/office/officeart/2005/8/layout/vList2"/>
    <dgm:cxn modelId="{35792524-934A-4638-A6E7-16820C037B30}" type="presParOf" srcId="{636893CB-5955-4641-B98F-7CF0AD772737}" destId="{896C0478-8FD9-4396-AED2-CAD50F87C49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9424CE-0EE7-44E4-BDED-96A535B97D3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74C405-5A13-4E9D-8DC3-476DD63C49E5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/>
            <a:t>омертвевшая</a:t>
          </a:r>
        </a:p>
        <a:p>
          <a:r>
            <a:rPr lang="ru-RU" sz="2000" b="1" i="1" dirty="0"/>
            <a:t>кожа</a:t>
          </a:r>
        </a:p>
      </dgm:t>
    </dgm:pt>
    <dgm:pt modelId="{44F64A6C-4FF6-4C1D-ACA9-25D2423E9A1E}" type="parTrans" cxnId="{FC2052E5-DA85-4143-9DD5-6B48B019CE5F}">
      <dgm:prSet/>
      <dgm:spPr/>
      <dgm:t>
        <a:bodyPr/>
        <a:lstStyle/>
        <a:p>
          <a:endParaRPr lang="ru-RU"/>
        </a:p>
      </dgm:t>
    </dgm:pt>
    <dgm:pt modelId="{16E9DF3F-17D0-4C75-BE18-59CF5F38C221}" type="sibTrans" cxnId="{FC2052E5-DA85-4143-9DD5-6B48B019CE5F}">
      <dgm:prSet/>
      <dgm:spPr/>
      <dgm:t>
        <a:bodyPr/>
        <a:lstStyle/>
        <a:p>
          <a:endParaRPr lang="ru-RU"/>
        </a:p>
      </dgm:t>
    </dgm:pt>
    <dgm:pt modelId="{75864644-D716-41DC-B627-1F1246AF9F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/>
            <a:t>смесь песка </a:t>
          </a:r>
        </a:p>
        <a:p>
          <a:r>
            <a:rPr lang="ru-RU" sz="2000" b="1" i="1" dirty="0"/>
            <a:t>и глины</a:t>
          </a:r>
        </a:p>
      </dgm:t>
    </dgm:pt>
    <dgm:pt modelId="{CCEFDA7F-B2AB-4040-B064-959D8C8AC694}" type="parTrans" cxnId="{3B91EF9E-5F97-4B37-A496-CFE4AF13FAF4}">
      <dgm:prSet/>
      <dgm:spPr/>
      <dgm:t>
        <a:bodyPr/>
        <a:lstStyle/>
        <a:p>
          <a:endParaRPr lang="ru-RU"/>
        </a:p>
      </dgm:t>
    </dgm:pt>
    <dgm:pt modelId="{4CF75310-B1BF-473E-87B1-9506DE9EF1C2}" type="sibTrans" cxnId="{3B91EF9E-5F97-4B37-A496-CFE4AF13FAF4}">
      <dgm:prSet/>
      <dgm:spPr/>
      <dgm:t>
        <a:bodyPr/>
        <a:lstStyle/>
        <a:p>
          <a:endParaRPr lang="ru-RU"/>
        </a:p>
      </dgm:t>
    </dgm:pt>
    <dgm:pt modelId="{9E024F04-8F78-486C-B534-EF2B051543A7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/>
            <a:t>человеческий </a:t>
          </a:r>
          <a:r>
            <a:rPr lang="ru-RU" sz="2000" b="1" i="1" dirty="0" smtClean="0"/>
            <a:t>волос, пух.</a:t>
          </a:r>
          <a:endParaRPr lang="ru-RU" sz="2000" b="1" i="1" dirty="0"/>
        </a:p>
      </dgm:t>
    </dgm:pt>
    <dgm:pt modelId="{080FD04A-9419-4217-9AA6-9C4B7197C24E}" type="parTrans" cxnId="{F9EBA991-3A0A-4B11-BB46-B532FCA7746E}">
      <dgm:prSet/>
      <dgm:spPr/>
      <dgm:t>
        <a:bodyPr/>
        <a:lstStyle/>
        <a:p>
          <a:endParaRPr lang="ru-RU"/>
        </a:p>
      </dgm:t>
    </dgm:pt>
    <dgm:pt modelId="{2A4A5C86-CD2F-489C-919C-C8643E169F7E}" type="sibTrans" cxnId="{F9EBA991-3A0A-4B11-BB46-B532FCA7746E}">
      <dgm:prSet/>
      <dgm:spPr/>
      <dgm:t>
        <a:bodyPr/>
        <a:lstStyle/>
        <a:p>
          <a:endParaRPr lang="ru-RU"/>
        </a:p>
      </dgm:t>
    </dgm:pt>
    <dgm:pt modelId="{069FD7F8-DBF6-4473-B977-8A43948DCAE0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/>
            <a:t>пыльца </a:t>
          </a:r>
        </a:p>
        <a:p>
          <a:r>
            <a:rPr lang="ru-RU" sz="2000" b="1" i="1" dirty="0"/>
            <a:t>цветущих</a:t>
          </a:r>
        </a:p>
        <a:p>
          <a:r>
            <a:rPr lang="ru-RU" sz="2000" b="1" i="1" dirty="0"/>
            <a:t>растений</a:t>
          </a:r>
        </a:p>
      </dgm:t>
    </dgm:pt>
    <dgm:pt modelId="{5B4E420F-90D9-4430-BC10-B4136D9AAAEF}" type="parTrans" cxnId="{C86B3476-2BD0-461A-B03A-16FAB4FFE1F7}">
      <dgm:prSet/>
      <dgm:spPr/>
      <dgm:t>
        <a:bodyPr/>
        <a:lstStyle/>
        <a:p>
          <a:endParaRPr lang="ru-RU"/>
        </a:p>
      </dgm:t>
    </dgm:pt>
    <dgm:pt modelId="{5E14B3E7-7E3A-43BD-B095-3091DA2F60D7}" type="sibTrans" cxnId="{C86B3476-2BD0-461A-B03A-16FAB4FFE1F7}">
      <dgm:prSet/>
      <dgm:spPr/>
      <dgm:t>
        <a:bodyPr/>
        <a:lstStyle/>
        <a:p>
          <a:endParaRPr lang="ru-RU"/>
        </a:p>
      </dgm:t>
    </dgm:pt>
    <dgm:pt modelId="{EFD5BEC3-F4B1-4FE2-B253-3E0973B32813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000" b="1" i="1" dirty="0"/>
            <a:t>шерсть </a:t>
          </a:r>
        </a:p>
        <a:p>
          <a:r>
            <a:rPr lang="ru-RU" sz="2000" b="1" i="1" dirty="0"/>
            <a:t>домашних</a:t>
          </a:r>
        </a:p>
        <a:p>
          <a:r>
            <a:rPr lang="ru-RU" sz="2000" b="1" i="1" dirty="0"/>
            <a:t>животных</a:t>
          </a:r>
        </a:p>
      </dgm:t>
    </dgm:pt>
    <dgm:pt modelId="{CC214170-45E9-453A-A399-F05A26FDF12A}" type="parTrans" cxnId="{DA9B41EF-B82D-4BFD-9D40-D49A85CB5558}">
      <dgm:prSet/>
      <dgm:spPr/>
      <dgm:t>
        <a:bodyPr/>
        <a:lstStyle/>
        <a:p>
          <a:endParaRPr lang="ru-RU"/>
        </a:p>
      </dgm:t>
    </dgm:pt>
    <dgm:pt modelId="{147F69BA-AF38-446F-870F-42266202CF4C}" type="sibTrans" cxnId="{DA9B41EF-B82D-4BFD-9D40-D49A85CB5558}">
      <dgm:prSet/>
      <dgm:spPr/>
      <dgm:t>
        <a:bodyPr/>
        <a:lstStyle/>
        <a:p>
          <a:endParaRPr lang="ru-RU"/>
        </a:p>
      </dgm:t>
    </dgm:pt>
    <dgm:pt modelId="{8A113725-10EF-460B-B8B2-2EE7DB585A89}" type="pres">
      <dgm:prSet presAssocID="{F69424CE-0EE7-44E4-BDED-96A535B97D3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C55B6FC-BB3F-4DF5-9029-2C3D90A455D6}" type="pres">
      <dgm:prSet presAssocID="{1274C405-5A13-4E9D-8DC3-476DD63C49E5}" presName="node" presStyleLbl="node1" presStyleIdx="0" presStyleCnt="5" custScaleX="201177" custRadScaleRad="100391" custRadScaleInc="139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8F664-900D-47F0-8ECF-1A6620244BA0}" type="pres">
      <dgm:prSet presAssocID="{16E9DF3F-17D0-4C75-BE18-59CF5F38C221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884136D-6328-4E12-BC23-25ED63EFF9BB}" type="pres">
      <dgm:prSet presAssocID="{16E9DF3F-17D0-4C75-BE18-59CF5F38C221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A37228BF-7AF4-4434-B07E-F58A3665E6A2}" type="pres">
      <dgm:prSet presAssocID="{75864644-D716-41DC-B627-1F1246AF9F2D}" presName="node" presStyleLbl="node1" presStyleIdx="1" presStyleCnt="5" custScaleX="187867" custRadScaleRad="127454" custRadScaleInc="236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15E62-185D-46FB-B9EF-724031837985}" type="pres">
      <dgm:prSet presAssocID="{4CF75310-B1BF-473E-87B1-9506DE9EF1C2}" presName="sibTrans" presStyleLbl="sibTrans2D1" presStyleIdx="1" presStyleCnt="5"/>
      <dgm:spPr/>
      <dgm:t>
        <a:bodyPr/>
        <a:lstStyle/>
        <a:p>
          <a:endParaRPr lang="ru-RU"/>
        </a:p>
      </dgm:t>
    </dgm:pt>
    <dgm:pt modelId="{DE5955D8-EAB6-4B90-AA6E-F68EA31CD126}" type="pres">
      <dgm:prSet presAssocID="{4CF75310-B1BF-473E-87B1-9506DE9EF1C2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E69F9CD7-C93B-40CD-8E87-55C504C08795}" type="pres">
      <dgm:prSet presAssocID="{9E024F04-8F78-486C-B534-EF2B051543A7}" presName="node" presStyleLbl="node1" presStyleIdx="2" presStyleCnt="5" custScaleX="187723" custRadScaleRad="141339" custRadScaleInc="-5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6734F-86F4-448A-9D6D-895747B0AD94}" type="pres">
      <dgm:prSet presAssocID="{2A4A5C86-CD2F-489C-919C-C8643E169F7E}" presName="sibTrans" presStyleLbl="sibTrans2D1" presStyleIdx="2" presStyleCnt="5"/>
      <dgm:spPr/>
      <dgm:t>
        <a:bodyPr/>
        <a:lstStyle/>
        <a:p>
          <a:endParaRPr lang="ru-RU"/>
        </a:p>
      </dgm:t>
    </dgm:pt>
    <dgm:pt modelId="{0734015D-C4E7-4703-B2DD-D05C833C7861}" type="pres">
      <dgm:prSet presAssocID="{2A4A5C86-CD2F-489C-919C-C8643E169F7E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2A2FC3A0-D217-4375-B2C3-99F7319BEFE5}" type="pres">
      <dgm:prSet presAssocID="{069FD7F8-DBF6-4473-B977-8A43948DCAE0}" presName="node" presStyleLbl="node1" presStyleIdx="3" presStyleCnt="5" custScaleX="178998" custRadScaleRad="151777" custRadScaleInc="60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669496-E8E3-4AC0-A264-681AE2B6A9D2}" type="pres">
      <dgm:prSet presAssocID="{5E14B3E7-7E3A-43BD-B095-3091DA2F60D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A6C72198-3437-475A-8EC6-A1AB80DBCE92}" type="pres">
      <dgm:prSet presAssocID="{5E14B3E7-7E3A-43BD-B095-3091DA2F60D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467451C4-B547-483E-9F2F-B2D2AAAE198B}" type="pres">
      <dgm:prSet presAssocID="{EFD5BEC3-F4B1-4FE2-B253-3E0973B32813}" presName="node" presStyleLbl="node1" presStyleIdx="4" presStyleCnt="5" custScaleX="190198" custRadScaleRad="135827" custRadScaleInc="-27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B3C36-5CBE-4BDF-824A-1302F7BE1A9C}" type="pres">
      <dgm:prSet presAssocID="{147F69BA-AF38-446F-870F-42266202CF4C}" presName="sibTrans" presStyleLbl="sibTrans2D1" presStyleIdx="4" presStyleCnt="5"/>
      <dgm:spPr/>
      <dgm:t>
        <a:bodyPr/>
        <a:lstStyle/>
        <a:p>
          <a:endParaRPr lang="ru-RU"/>
        </a:p>
      </dgm:t>
    </dgm:pt>
    <dgm:pt modelId="{75031AD1-7881-4F56-985A-537DE40E7FA9}" type="pres">
      <dgm:prSet presAssocID="{147F69BA-AF38-446F-870F-42266202CF4C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E1794AA6-1CBA-4E68-A9FF-9A2C1A535D3D}" type="presOf" srcId="{75864644-D716-41DC-B627-1F1246AF9F2D}" destId="{A37228BF-7AF4-4434-B07E-F58A3665E6A2}" srcOrd="0" destOrd="0" presId="urn:microsoft.com/office/officeart/2005/8/layout/cycle2"/>
    <dgm:cxn modelId="{57D3EA38-E1A7-4436-9BCF-F80BFEE2F172}" type="presOf" srcId="{4CF75310-B1BF-473E-87B1-9506DE9EF1C2}" destId="{DE5955D8-EAB6-4B90-AA6E-F68EA31CD126}" srcOrd="1" destOrd="0" presId="urn:microsoft.com/office/officeart/2005/8/layout/cycle2"/>
    <dgm:cxn modelId="{F9EBA991-3A0A-4B11-BB46-B532FCA7746E}" srcId="{F69424CE-0EE7-44E4-BDED-96A535B97D3E}" destId="{9E024F04-8F78-486C-B534-EF2B051543A7}" srcOrd="2" destOrd="0" parTransId="{080FD04A-9419-4217-9AA6-9C4B7197C24E}" sibTransId="{2A4A5C86-CD2F-489C-919C-C8643E169F7E}"/>
    <dgm:cxn modelId="{2908E573-AAE0-4EF3-96A0-EB7F6CF4E4FA}" type="presOf" srcId="{069FD7F8-DBF6-4473-B977-8A43948DCAE0}" destId="{2A2FC3A0-D217-4375-B2C3-99F7319BEFE5}" srcOrd="0" destOrd="0" presId="urn:microsoft.com/office/officeart/2005/8/layout/cycle2"/>
    <dgm:cxn modelId="{9274C4E3-F9EA-4D2E-887B-59DFF91C97C0}" type="presOf" srcId="{2A4A5C86-CD2F-489C-919C-C8643E169F7E}" destId="{91F6734F-86F4-448A-9D6D-895747B0AD94}" srcOrd="0" destOrd="0" presId="urn:microsoft.com/office/officeart/2005/8/layout/cycle2"/>
    <dgm:cxn modelId="{DA7051D7-8009-49DF-A584-F3FA93C3F08E}" type="presOf" srcId="{147F69BA-AF38-446F-870F-42266202CF4C}" destId="{75031AD1-7881-4F56-985A-537DE40E7FA9}" srcOrd="1" destOrd="0" presId="urn:microsoft.com/office/officeart/2005/8/layout/cycle2"/>
    <dgm:cxn modelId="{705C2D5A-97BD-4373-979D-695B9EDF6687}" type="presOf" srcId="{1274C405-5A13-4E9D-8DC3-476DD63C49E5}" destId="{5C55B6FC-BB3F-4DF5-9029-2C3D90A455D6}" srcOrd="0" destOrd="0" presId="urn:microsoft.com/office/officeart/2005/8/layout/cycle2"/>
    <dgm:cxn modelId="{A28714F6-B658-4C57-A299-403D68219C01}" type="presOf" srcId="{16E9DF3F-17D0-4C75-BE18-59CF5F38C221}" destId="{02A8F664-900D-47F0-8ECF-1A6620244BA0}" srcOrd="0" destOrd="0" presId="urn:microsoft.com/office/officeart/2005/8/layout/cycle2"/>
    <dgm:cxn modelId="{59373595-6C13-4F33-A089-52F42747229A}" type="presOf" srcId="{5E14B3E7-7E3A-43BD-B095-3091DA2F60D7}" destId="{A6C72198-3437-475A-8EC6-A1AB80DBCE92}" srcOrd="1" destOrd="0" presId="urn:microsoft.com/office/officeart/2005/8/layout/cycle2"/>
    <dgm:cxn modelId="{C86B3476-2BD0-461A-B03A-16FAB4FFE1F7}" srcId="{F69424CE-0EE7-44E4-BDED-96A535B97D3E}" destId="{069FD7F8-DBF6-4473-B977-8A43948DCAE0}" srcOrd="3" destOrd="0" parTransId="{5B4E420F-90D9-4430-BC10-B4136D9AAAEF}" sibTransId="{5E14B3E7-7E3A-43BD-B095-3091DA2F60D7}"/>
    <dgm:cxn modelId="{531727C2-DA80-4375-B248-E890751F6444}" type="presOf" srcId="{EFD5BEC3-F4B1-4FE2-B253-3E0973B32813}" destId="{467451C4-B547-483E-9F2F-B2D2AAAE198B}" srcOrd="0" destOrd="0" presId="urn:microsoft.com/office/officeart/2005/8/layout/cycle2"/>
    <dgm:cxn modelId="{2C2B8467-D918-4573-A339-328C3F801887}" type="presOf" srcId="{9E024F04-8F78-486C-B534-EF2B051543A7}" destId="{E69F9CD7-C93B-40CD-8E87-55C504C08795}" srcOrd="0" destOrd="0" presId="urn:microsoft.com/office/officeart/2005/8/layout/cycle2"/>
    <dgm:cxn modelId="{1735D96B-CB33-44BF-91C6-ECEFCCFDB719}" type="presOf" srcId="{16E9DF3F-17D0-4C75-BE18-59CF5F38C221}" destId="{D884136D-6328-4E12-BC23-25ED63EFF9BB}" srcOrd="1" destOrd="0" presId="urn:microsoft.com/office/officeart/2005/8/layout/cycle2"/>
    <dgm:cxn modelId="{DA9B41EF-B82D-4BFD-9D40-D49A85CB5558}" srcId="{F69424CE-0EE7-44E4-BDED-96A535B97D3E}" destId="{EFD5BEC3-F4B1-4FE2-B253-3E0973B32813}" srcOrd="4" destOrd="0" parTransId="{CC214170-45E9-453A-A399-F05A26FDF12A}" sibTransId="{147F69BA-AF38-446F-870F-42266202CF4C}"/>
    <dgm:cxn modelId="{3B91EF9E-5F97-4B37-A496-CFE4AF13FAF4}" srcId="{F69424CE-0EE7-44E4-BDED-96A535B97D3E}" destId="{75864644-D716-41DC-B627-1F1246AF9F2D}" srcOrd="1" destOrd="0" parTransId="{CCEFDA7F-B2AB-4040-B064-959D8C8AC694}" sibTransId="{4CF75310-B1BF-473E-87B1-9506DE9EF1C2}"/>
    <dgm:cxn modelId="{C7480BF2-8E4D-4388-9427-1571AF9FF8D4}" type="presOf" srcId="{5E14B3E7-7E3A-43BD-B095-3091DA2F60D7}" destId="{39669496-E8E3-4AC0-A264-681AE2B6A9D2}" srcOrd="0" destOrd="0" presId="urn:microsoft.com/office/officeart/2005/8/layout/cycle2"/>
    <dgm:cxn modelId="{20C92F96-8257-4FFF-BAA1-A02D60F5C70A}" type="presOf" srcId="{2A4A5C86-CD2F-489C-919C-C8643E169F7E}" destId="{0734015D-C4E7-4703-B2DD-D05C833C7861}" srcOrd="1" destOrd="0" presId="urn:microsoft.com/office/officeart/2005/8/layout/cycle2"/>
    <dgm:cxn modelId="{EE08DD96-B08D-40A7-A23A-F20F5B565E72}" type="presOf" srcId="{F69424CE-0EE7-44E4-BDED-96A535B97D3E}" destId="{8A113725-10EF-460B-B8B2-2EE7DB585A89}" srcOrd="0" destOrd="0" presId="urn:microsoft.com/office/officeart/2005/8/layout/cycle2"/>
    <dgm:cxn modelId="{637E1D26-79FA-4FD2-9ABE-27260ADA17D6}" type="presOf" srcId="{147F69BA-AF38-446F-870F-42266202CF4C}" destId="{4FBB3C36-5CBE-4BDF-824A-1302F7BE1A9C}" srcOrd="0" destOrd="0" presId="urn:microsoft.com/office/officeart/2005/8/layout/cycle2"/>
    <dgm:cxn modelId="{FC2052E5-DA85-4143-9DD5-6B48B019CE5F}" srcId="{F69424CE-0EE7-44E4-BDED-96A535B97D3E}" destId="{1274C405-5A13-4E9D-8DC3-476DD63C49E5}" srcOrd="0" destOrd="0" parTransId="{44F64A6C-4FF6-4C1D-ACA9-25D2423E9A1E}" sibTransId="{16E9DF3F-17D0-4C75-BE18-59CF5F38C221}"/>
    <dgm:cxn modelId="{ADAAE26F-82A5-4D59-B7AF-32A2D7F22121}" type="presOf" srcId="{4CF75310-B1BF-473E-87B1-9506DE9EF1C2}" destId="{F3F15E62-185D-46FB-B9EF-724031837985}" srcOrd="0" destOrd="0" presId="urn:microsoft.com/office/officeart/2005/8/layout/cycle2"/>
    <dgm:cxn modelId="{23045A6E-8E97-48DA-8C97-CB21B83DAC19}" type="presParOf" srcId="{8A113725-10EF-460B-B8B2-2EE7DB585A89}" destId="{5C55B6FC-BB3F-4DF5-9029-2C3D90A455D6}" srcOrd="0" destOrd="0" presId="urn:microsoft.com/office/officeart/2005/8/layout/cycle2"/>
    <dgm:cxn modelId="{3C692CB2-54D7-41E2-917D-275E7F6EBB70}" type="presParOf" srcId="{8A113725-10EF-460B-B8B2-2EE7DB585A89}" destId="{02A8F664-900D-47F0-8ECF-1A6620244BA0}" srcOrd="1" destOrd="0" presId="urn:microsoft.com/office/officeart/2005/8/layout/cycle2"/>
    <dgm:cxn modelId="{A3CF33DB-77C7-4824-AE13-E8713F4B86F2}" type="presParOf" srcId="{02A8F664-900D-47F0-8ECF-1A6620244BA0}" destId="{D884136D-6328-4E12-BC23-25ED63EFF9BB}" srcOrd="0" destOrd="0" presId="urn:microsoft.com/office/officeart/2005/8/layout/cycle2"/>
    <dgm:cxn modelId="{5AE01D3B-C9BB-4C4C-8F4F-E7D120272E4A}" type="presParOf" srcId="{8A113725-10EF-460B-B8B2-2EE7DB585A89}" destId="{A37228BF-7AF4-4434-B07E-F58A3665E6A2}" srcOrd="2" destOrd="0" presId="urn:microsoft.com/office/officeart/2005/8/layout/cycle2"/>
    <dgm:cxn modelId="{84F34458-89F3-4BE7-AB79-F59FDD0B766F}" type="presParOf" srcId="{8A113725-10EF-460B-B8B2-2EE7DB585A89}" destId="{F3F15E62-185D-46FB-B9EF-724031837985}" srcOrd="3" destOrd="0" presId="urn:microsoft.com/office/officeart/2005/8/layout/cycle2"/>
    <dgm:cxn modelId="{E98506AE-C8CC-4A7C-923C-B98B0B7C7DEE}" type="presParOf" srcId="{F3F15E62-185D-46FB-B9EF-724031837985}" destId="{DE5955D8-EAB6-4B90-AA6E-F68EA31CD126}" srcOrd="0" destOrd="0" presId="urn:microsoft.com/office/officeart/2005/8/layout/cycle2"/>
    <dgm:cxn modelId="{0AEB2294-B169-4DAC-A7E6-B68587B1F417}" type="presParOf" srcId="{8A113725-10EF-460B-B8B2-2EE7DB585A89}" destId="{E69F9CD7-C93B-40CD-8E87-55C504C08795}" srcOrd="4" destOrd="0" presId="urn:microsoft.com/office/officeart/2005/8/layout/cycle2"/>
    <dgm:cxn modelId="{0C32B008-8212-4B5E-A836-4851176E375B}" type="presParOf" srcId="{8A113725-10EF-460B-B8B2-2EE7DB585A89}" destId="{91F6734F-86F4-448A-9D6D-895747B0AD94}" srcOrd="5" destOrd="0" presId="urn:microsoft.com/office/officeart/2005/8/layout/cycle2"/>
    <dgm:cxn modelId="{9472EB7A-1B90-43EB-B10E-1599B7DD9ECF}" type="presParOf" srcId="{91F6734F-86F4-448A-9D6D-895747B0AD94}" destId="{0734015D-C4E7-4703-B2DD-D05C833C7861}" srcOrd="0" destOrd="0" presId="urn:microsoft.com/office/officeart/2005/8/layout/cycle2"/>
    <dgm:cxn modelId="{37D1FBFD-0656-4968-9B8E-E5335ED8AAEB}" type="presParOf" srcId="{8A113725-10EF-460B-B8B2-2EE7DB585A89}" destId="{2A2FC3A0-D217-4375-B2C3-99F7319BEFE5}" srcOrd="6" destOrd="0" presId="urn:microsoft.com/office/officeart/2005/8/layout/cycle2"/>
    <dgm:cxn modelId="{D611F82D-1EE2-4ACE-88A0-BAF397490068}" type="presParOf" srcId="{8A113725-10EF-460B-B8B2-2EE7DB585A89}" destId="{39669496-E8E3-4AC0-A264-681AE2B6A9D2}" srcOrd="7" destOrd="0" presId="urn:microsoft.com/office/officeart/2005/8/layout/cycle2"/>
    <dgm:cxn modelId="{C4E45AD8-0851-4572-9511-A443C8BF2D99}" type="presParOf" srcId="{39669496-E8E3-4AC0-A264-681AE2B6A9D2}" destId="{A6C72198-3437-475A-8EC6-A1AB80DBCE92}" srcOrd="0" destOrd="0" presId="urn:microsoft.com/office/officeart/2005/8/layout/cycle2"/>
    <dgm:cxn modelId="{B1B1E4CB-7C25-43F1-B9AF-1714384FF798}" type="presParOf" srcId="{8A113725-10EF-460B-B8B2-2EE7DB585A89}" destId="{467451C4-B547-483E-9F2F-B2D2AAAE198B}" srcOrd="8" destOrd="0" presId="urn:microsoft.com/office/officeart/2005/8/layout/cycle2"/>
    <dgm:cxn modelId="{9079C4A3-4790-4F68-B328-52666E6A4E7C}" type="presParOf" srcId="{8A113725-10EF-460B-B8B2-2EE7DB585A89}" destId="{4FBB3C36-5CBE-4BDF-824A-1302F7BE1A9C}" srcOrd="9" destOrd="0" presId="urn:microsoft.com/office/officeart/2005/8/layout/cycle2"/>
    <dgm:cxn modelId="{7617E810-5E22-47C6-ABE1-D9B0AA3A367C}" type="presParOf" srcId="{4FBB3C36-5CBE-4BDF-824A-1302F7BE1A9C}" destId="{75031AD1-7881-4F56-985A-537DE40E7FA9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468C9D-2D11-478C-BE6B-203003F160E6}">
      <dsp:nvSpPr>
        <dsp:cNvPr id="0" name=""/>
        <dsp:cNvSpPr/>
      </dsp:nvSpPr>
      <dsp:spPr>
        <a:xfrm>
          <a:off x="0" y="355408"/>
          <a:ext cx="6096000" cy="1225029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/>
            <a:t>-</a:t>
          </a:r>
          <a:r>
            <a:rPr lang="ru-RU" sz="2800" i="1" kern="1200" dirty="0" smtClean="0">
              <a:latin typeface="Times New Roman" pitchFamily="18" charset="0"/>
              <a:cs typeface="Times New Roman" pitchFamily="18" charset="0"/>
            </a:rPr>
            <a:t>снаружи (занесенные ветром частицы почвы, цветочная пыльца, дым) </a:t>
          </a:r>
          <a:endParaRPr lang="ru-RU" sz="2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55408"/>
        <a:ext cx="6096000" cy="1225029"/>
      </dsp:txXfrm>
    </dsp:sp>
    <dsp:sp modelId="{989A7943-A9F7-480A-90C4-7D0BE6CC4D75}">
      <dsp:nvSpPr>
        <dsp:cNvPr id="0" name=""/>
        <dsp:cNvSpPr/>
      </dsp:nvSpPr>
      <dsp:spPr>
        <a:xfrm>
          <a:off x="0" y="1580438"/>
          <a:ext cx="6096000" cy="775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400" kern="1200" dirty="0"/>
        </a:p>
      </dsp:txBody>
      <dsp:txXfrm>
        <a:off x="0" y="1580438"/>
        <a:ext cx="6096000" cy="77544"/>
      </dsp:txXfrm>
    </dsp:sp>
    <dsp:sp modelId="{896C0478-8FD9-4396-AED2-CAD50F87C490}">
      <dsp:nvSpPr>
        <dsp:cNvPr id="0" name=""/>
        <dsp:cNvSpPr/>
      </dsp:nvSpPr>
      <dsp:spPr>
        <a:xfrm>
          <a:off x="0" y="1657982"/>
          <a:ext cx="6096000" cy="1402537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i="1" kern="1200" dirty="0" smtClean="0">
              <a:latin typeface="Times New Roman" pitchFamily="18" charset="0"/>
              <a:cs typeface="Times New Roman" pitchFamily="18" charset="0"/>
            </a:rPr>
            <a:t>-образующиеся внутри (частицы отделяющиеся от стен, текстиля, меха)</a:t>
          </a:r>
          <a:endParaRPr lang="ru-RU" sz="2800" i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657982"/>
        <a:ext cx="6096000" cy="140253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C55B6FC-BB3F-4DF5-9029-2C3D90A455D6}">
      <dsp:nvSpPr>
        <dsp:cNvPr id="0" name=""/>
        <dsp:cNvSpPr/>
      </dsp:nvSpPr>
      <dsp:spPr>
        <a:xfrm>
          <a:off x="2952328" y="0"/>
          <a:ext cx="2447967" cy="12168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омертвевшая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кожа</a:t>
          </a:r>
        </a:p>
      </dsp:txBody>
      <dsp:txXfrm>
        <a:off x="2952328" y="0"/>
        <a:ext cx="2447967" cy="1216822"/>
      </dsp:txXfrm>
    </dsp:sp>
    <dsp:sp modelId="{02A8F664-900D-47F0-8ECF-1A6620244BA0}">
      <dsp:nvSpPr>
        <dsp:cNvPr id="0" name=""/>
        <dsp:cNvSpPr/>
      </dsp:nvSpPr>
      <dsp:spPr>
        <a:xfrm rot="2043365">
          <a:off x="4965446" y="1020260"/>
          <a:ext cx="247909" cy="410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2043365">
        <a:off x="4965446" y="1020260"/>
        <a:ext cx="247909" cy="410677"/>
      </dsp:txXfrm>
    </dsp:sp>
    <dsp:sp modelId="{A37228BF-7AF4-4434-B07E-F58A3665E6A2}">
      <dsp:nvSpPr>
        <dsp:cNvPr id="0" name=""/>
        <dsp:cNvSpPr/>
      </dsp:nvSpPr>
      <dsp:spPr>
        <a:xfrm>
          <a:off x="4853132" y="1230080"/>
          <a:ext cx="2286008" cy="12168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смесь песка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и глины</a:t>
          </a:r>
        </a:p>
      </dsp:txBody>
      <dsp:txXfrm>
        <a:off x="4853132" y="1230080"/>
        <a:ext cx="2286008" cy="1216822"/>
      </dsp:txXfrm>
    </dsp:sp>
    <dsp:sp modelId="{F3F15E62-185D-46FB-B9EF-724031837985}">
      <dsp:nvSpPr>
        <dsp:cNvPr id="0" name=""/>
        <dsp:cNvSpPr/>
      </dsp:nvSpPr>
      <dsp:spPr>
        <a:xfrm rot="5731759">
          <a:off x="5821332" y="2420370"/>
          <a:ext cx="197194" cy="410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5731759">
        <a:off x="5821332" y="2420370"/>
        <a:ext cx="197194" cy="410677"/>
      </dsp:txXfrm>
    </dsp:sp>
    <dsp:sp modelId="{E69F9CD7-C93B-40CD-8E87-55C504C08795}">
      <dsp:nvSpPr>
        <dsp:cNvPr id="0" name=""/>
        <dsp:cNvSpPr/>
      </dsp:nvSpPr>
      <dsp:spPr>
        <a:xfrm>
          <a:off x="4700519" y="2815624"/>
          <a:ext cx="2284256" cy="12168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человеческий </a:t>
          </a:r>
          <a:r>
            <a:rPr lang="ru-RU" sz="2000" b="1" i="1" kern="1200" dirty="0" smtClean="0"/>
            <a:t>волос, пух.</a:t>
          </a:r>
          <a:endParaRPr lang="ru-RU" sz="2000" b="1" i="1" kern="1200" dirty="0"/>
        </a:p>
      </dsp:txBody>
      <dsp:txXfrm>
        <a:off x="4700519" y="2815624"/>
        <a:ext cx="2284256" cy="1216822"/>
      </dsp:txXfrm>
    </dsp:sp>
    <dsp:sp modelId="{91F6734F-86F4-448A-9D6D-895747B0AD94}">
      <dsp:nvSpPr>
        <dsp:cNvPr id="0" name=""/>
        <dsp:cNvSpPr/>
      </dsp:nvSpPr>
      <dsp:spPr>
        <a:xfrm rot="10800000">
          <a:off x="3523007" y="3218696"/>
          <a:ext cx="832108" cy="410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0800000">
        <a:off x="3523007" y="3218696"/>
        <a:ext cx="832108" cy="410677"/>
      </dsp:txXfrm>
    </dsp:sp>
    <dsp:sp modelId="{2A2FC3A0-D217-4375-B2C3-99F7319BEFE5}">
      <dsp:nvSpPr>
        <dsp:cNvPr id="0" name=""/>
        <dsp:cNvSpPr/>
      </dsp:nvSpPr>
      <dsp:spPr>
        <a:xfrm>
          <a:off x="952415" y="2815624"/>
          <a:ext cx="2178088" cy="12168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пыльца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цветущих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растений</a:t>
          </a:r>
        </a:p>
      </dsp:txBody>
      <dsp:txXfrm>
        <a:off x="952415" y="2815624"/>
        <a:ext cx="2178088" cy="1216822"/>
      </dsp:txXfrm>
    </dsp:sp>
    <dsp:sp modelId="{39669496-E8E3-4AC0-A264-681AE2B6A9D2}">
      <dsp:nvSpPr>
        <dsp:cNvPr id="0" name=""/>
        <dsp:cNvSpPr/>
      </dsp:nvSpPr>
      <dsp:spPr>
        <a:xfrm rot="15991885">
          <a:off x="1903508" y="2444360"/>
          <a:ext cx="182034" cy="410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5991885">
        <a:off x="1903508" y="2444360"/>
        <a:ext cx="182034" cy="410677"/>
      </dsp:txXfrm>
    </dsp:sp>
    <dsp:sp modelId="{467451C4-B547-483E-9F2F-B2D2AAAE198B}">
      <dsp:nvSpPr>
        <dsp:cNvPr id="0" name=""/>
        <dsp:cNvSpPr/>
      </dsp:nvSpPr>
      <dsp:spPr>
        <a:xfrm>
          <a:off x="789779" y="1256627"/>
          <a:ext cx="2314372" cy="12168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шерсть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домашних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1" kern="1200" dirty="0"/>
            <a:t>животных</a:t>
          </a:r>
        </a:p>
      </dsp:txBody>
      <dsp:txXfrm>
        <a:off x="789779" y="1256627"/>
        <a:ext cx="2314372" cy="1216822"/>
      </dsp:txXfrm>
    </dsp:sp>
    <dsp:sp modelId="{4FBB3C36-5CBE-4BDF-824A-1302F7BE1A9C}">
      <dsp:nvSpPr>
        <dsp:cNvPr id="0" name=""/>
        <dsp:cNvSpPr/>
      </dsp:nvSpPr>
      <dsp:spPr>
        <a:xfrm rot="19835467">
          <a:off x="2850263" y="1042423"/>
          <a:ext cx="383589" cy="4106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 rot="19835467">
        <a:off x="2850263" y="1042423"/>
        <a:ext cx="383589" cy="4106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openxmlformats.org/officeDocument/2006/relationships/image" Target="../media/image8.jpeg"/><Relationship Id="rId3" Type="http://schemas.openxmlformats.org/officeDocument/2006/relationships/image" Target="../media/image1.gif"/><Relationship Id="rId7" Type="http://schemas.openxmlformats.org/officeDocument/2006/relationships/diagramColors" Target="../diagrams/colors2.xml"/><Relationship Id="rId12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image" Target="../media/image6.jpeg"/><Relationship Id="rId5" Type="http://schemas.openxmlformats.org/officeDocument/2006/relationships/diagramLayout" Target="../diagrams/layout2.xml"/><Relationship Id="rId10" Type="http://schemas.openxmlformats.org/officeDocument/2006/relationships/image" Target="../media/image5.jpeg"/><Relationship Id="rId4" Type="http://schemas.openxmlformats.org/officeDocument/2006/relationships/diagramData" Target="../diagrams/data2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57666" y="-3429029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1520" y="6498000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3284984"/>
            <a:ext cx="8605619" cy="27392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Домашняя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пыль и её влияние на организм </a:t>
            </a:r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человека</a:t>
            </a:r>
          </a:p>
          <a:p>
            <a:pPr algn="ctr"/>
            <a:r>
              <a:rPr lang="ru-RU" sz="28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Изучить презентацию, сделать мини-конспект, выявить самое запыленное место в вашей квартире</a:t>
            </a:r>
            <a:endParaRPr lang="ru-RU" sz="28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3096344" cy="20604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IMG_863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4048" y="1412776"/>
            <a:ext cx="3901440" cy="51206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1000100" y="2928934"/>
            <a:ext cx="764386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Будьте здоровы!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95536" y="163380"/>
            <a:ext cx="8291632" cy="9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74551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4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такое пыль?</a:t>
            </a:r>
            <a:endParaRPr kumimoji="0" lang="ru-RU" altLang="zh-CN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67544" y="1556792"/>
            <a:ext cx="820891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Пыль - это мелкие частицы, попадающие в дом: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1547664" y="2924944"/>
          <a:ext cx="6096000" cy="3415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0362" y="4221088"/>
            <a:ext cx="1573638" cy="1008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116632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63688" y="351331"/>
            <a:ext cx="61926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Источники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пыли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Схема 17"/>
          <p:cNvGraphicFramePr/>
          <p:nvPr/>
        </p:nvGraphicFramePr>
        <p:xfrm>
          <a:off x="683568" y="1916832"/>
          <a:ext cx="8064896" cy="40324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1335969" y="1235751"/>
            <a:ext cx="7695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так, пыль, по моим исследованиям состоит: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" name="Picture 17" descr="pod_mikroskopom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>
            <a:off x="2123728" y="1844824"/>
            <a:ext cx="1079624" cy="10796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4" descr="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4869160"/>
            <a:ext cx="1152128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7" descr="013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2996952"/>
            <a:ext cx="1152128" cy="1152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7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64288" y="2420888"/>
            <a:ext cx="1404156" cy="9361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63888" y="3645024"/>
            <a:ext cx="2286000" cy="1524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31640" y="188640"/>
            <a:ext cx="7488832" cy="978452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пыли на человека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IMG_863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4048" y="1412776"/>
            <a:ext cx="3901440" cy="51206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1000100" y="1484784"/>
            <a:ext cx="55881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</a:rPr>
              <a:t>Заболевания органов дыхания (носа, глотки, бронхов,</a:t>
            </a:r>
          </a:p>
          <a:p>
            <a:r>
              <a:rPr lang="ru-RU" sz="3200" dirty="0" smtClean="0">
                <a:latin typeface="Times New Roman" pitchFamily="18" charset="0"/>
              </a:rPr>
              <a:t> легких, </a:t>
            </a:r>
          </a:p>
          <a:p>
            <a:r>
              <a:rPr lang="ru-RU" sz="3200" dirty="0" smtClean="0">
                <a:latin typeface="Times New Roman" pitchFamily="18" charset="0"/>
              </a:rPr>
              <a:t>аллергические реакции),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</a:rPr>
              <a:t> Воспалительные процессы.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</a:rPr>
              <a:t> Головные боли,</a:t>
            </a:r>
          </a:p>
          <a:p>
            <a:pPr>
              <a:buFont typeface="Wingdings" pitchFamily="2" charset="2"/>
              <a:buChar char="v"/>
            </a:pPr>
            <a:r>
              <a:rPr lang="ru-RU" sz="3200" dirty="0" smtClean="0">
                <a:latin typeface="Times New Roman" pitchFamily="18" charset="0"/>
              </a:rPr>
              <a:t> Раздражение слизистых оболочек глаз. 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5125" name="AutoShape 5" descr="https://encrypted-tbn3.gstatic.com/images?q=tbn:ANd9GcTrFIMRWgNM96Ol8-xIEEHg3384wC2qKc5JRV3WgLEQjAfRivD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293096"/>
            <a:ext cx="1353961" cy="201622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203_кабинет\Desktop\н.ю\SAM_058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1500174"/>
            <a:ext cx="3376602" cy="253245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87624" y="228219"/>
            <a:ext cx="7632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 запыленности различных участков квартиры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(практический опыт)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23528" y="1412776"/>
            <a:ext cx="8352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Цель: </a:t>
            </a: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Выявить самое запыленное место в помещении, изучить состав пыли под микроскопом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altLang="zh-CN" sz="32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2285992"/>
            <a:ext cx="5286412" cy="318295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357298"/>
            <a:ext cx="3213091" cy="24098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1357298"/>
            <a:ext cx="3284529" cy="24633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3929066"/>
            <a:ext cx="3143273" cy="23574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728" y="3929066"/>
            <a:ext cx="3284529" cy="22860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500034" y="1857364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14876" y="1857364"/>
            <a:ext cx="8652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71472" y="45005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929190" y="45005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43042" y="3500438"/>
            <a:ext cx="2699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Пол в прихожей</a:t>
            </a:r>
            <a:endParaRPr lang="ru-RU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215074" y="3571876"/>
            <a:ext cx="24123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 компьютера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28794" y="6334780"/>
            <a:ext cx="22412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У телевизора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286512" y="6143644"/>
            <a:ext cx="23898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Под кроватью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785918" y="357166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Вид под микроскопом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IMG_863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4048" y="1412776"/>
            <a:ext cx="3901440" cy="51206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8" name="TextBox 17"/>
          <p:cNvSpPr txBox="1"/>
          <p:nvPr/>
        </p:nvSpPr>
        <p:spPr>
          <a:xfrm>
            <a:off x="1547664" y="332656"/>
            <a:ext cx="7017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 бороться с пылью?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536" y="1361676"/>
            <a:ext cx="7992888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altLang="zh-CN" sz="2000" b="1" i="1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Рекомендации: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altLang="zh-CN" sz="2000" i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Перьевые подушки и одеяла замените на синтетические.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zh-CN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Чаще проветривайте помещение и проводите влажную уборку.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zh-CN" sz="20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Выбирайте закрытые шкафы и полки. Книги храните в застеклённых шкафах, периодически протирайте их.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zh-CN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Протирайте влажной тряпкой листья комнатных растений, опрыскивайте водой.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altLang="zh-CN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борьбы с клещами, не менее двух часов, просушивайте на солнце подушки, одеяла, пледы. Раз в неделю меняйте постельное бельё, проглаживайте его утюгом. </a:t>
            </a:r>
            <a:endParaRPr kumimoji="0" lang="ru-RU" altLang="zh-CN" sz="1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altLang="zh-CN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1268760"/>
            <a:ext cx="1623918" cy="1080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3861048"/>
            <a:ext cx="1368152" cy="9958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835697" y="454116"/>
            <a:ext cx="58616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Заключение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286116" y="1428736"/>
            <a:ext cx="564360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Пыль наносит огромный вред нашему здоровью: содержит огромное количество вредных веществ.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квартире пыли образуется больше в тех местах, где люди чаще всего находятся в постоянном движении: быстрее вытирается покрытие пола,  постоянно поднимаются в воздух  частички одежды, волос, шерсти домашних животных, пылевые и бумажные клещи.</a:t>
            </a:r>
            <a:endParaRPr kumimoji="0" lang="ru-RU" sz="9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Анкетирование обучающихся техникума, выявило тот факт, что большинство из них знают о том, как пыль влияет на их здоровье, но придают этому малое значение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  <a:endParaRPr kumimoji="0" lang="ru-RU" sz="105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428736"/>
            <a:ext cx="2857520" cy="460066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105720" y="71414"/>
            <a:ext cx="180000" cy="6786586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71472" y="71438"/>
            <a:ext cx="8572528" cy="1214422"/>
          </a:xfrm>
          <a:prstGeom prst="rect">
            <a:avLst/>
          </a:prstGeom>
          <a:solidFill>
            <a:srgbClr val="6959C7"/>
          </a:solidFill>
          <a:ln>
            <a:solidFill>
              <a:srgbClr val="6959C7"/>
            </a:solidFill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 rot="16200000">
            <a:off x="4398324" y="-3382100"/>
            <a:ext cx="785818" cy="8215330"/>
          </a:xfrm>
          <a:prstGeom prst="roundRect">
            <a:avLst/>
          </a:prstGeom>
          <a:solidFill>
            <a:srgbClr val="B4DB6F"/>
          </a:solidFill>
          <a:ln>
            <a:solidFill>
              <a:srgbClr val="B4DB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0" y="6357958"/>
            <a:ext cx="9144000" cy="360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" y="71414"/>
            <a:ext cx="714348" cy="121444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25"/>
          <p:cNvGrpSpPr/>
          <p:nvPr/>
        </p:nvGrpSpPr>
        <p:grpSpPr>
          <a:xfrm>
            <a:off x="0" y="71414"/>
            <a:ext cx="1223992" cy="1224000"/>
            <a:chOff x="0" y="0"/>
            <a:chExt cx="1223992" cy="1224000"/>
          </a:xfrm>
        </p:grpSpPr>
        <p:sp>
          <p:nvSpPr>
            <p:cNvPr id="12" name="Овал 11"/>
            <p:cNvSpPr>
              <a:spLocks noChangeAspect="1"/>
            </p:cNvSpPr>
            <p:nvPr/>
          </p:nvSpPr>
          <p:spPr>
            <a:xfrm>
              <a:off x="0" y="0"/>
              <a:ext cx="1223992" cy="1224000"/>
            </a:xfrm>
            <a:prstGeom prst="ellipse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1" name="Рисунок 10" descr="gerb_2.gif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62976" y="62984"/>
              <a:ext cx="1080000" cy="1080000"/>
            </a:xfrm>
            <a:prstGeom prst="rect">
              <a:avLst/>
            </a:prstGeom>
          </p:spPr>
        </p:pic>
      </p:grpSp>
      <p:sp>
        <p:nvSpPr>
          <p:cNvPr id="28" name="Прямоугольник 27"/>
          <p:cNvSpPr/>
          <p:nvPr/>
        </p:nvSpPr>
        <p:spPr>
          <a:xfrm>
            <a:off x="105720" y="6357958"/>
            <a:ext cx="180000" cy="3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 descr="IMG_863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4048" y="1412776"/>
            <a:ext cx="3901440" cy="512064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467544" y="177281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 основании изученных фактов, я составила рекомендации по борьбе с пылью, которые можно использовать  дома. </a:t>
            </a:r>
            <a:endParaRPr lang="ru-RU" sz="1000" b="1" i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 моей работе не были освещены вопросы сколько пыли накапливается в кабинетах, коридорах, спортзале  школы, не раскрыт вопрос о влиянии времени года на количество пыли в помещении и на улице. В связи с этим, я считаю нужным продолжить исследование о  влиянии пыли на  живые организмы.</a:t>
            </a:r>
            <a:endParaRPr lang="ru-RU" sz="32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43042" y="428604"/>
            <a:ext cx="6500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Планы на будущее</a:t>
            </a:r>
            <a:endParaRPr lang="ru-RU" sz="36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337</Words>
  <Application>Microsoft Office PowerPoint</Application>
  <PresentationFormat>Экран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Валентина</cp:lastModifiedBy>
  <cp:revision>24</cp:revision>
  <dcterms:created xsi:type="dcterms:W3CDTF">2015-02-08T08:12:11Z</dcterms:created>
  <dcterms:modified xsi:type="dcterms:W3CDTF">2020-06-01T04:56:15Z</dcterms:modified>
</cp:coreProperties>
</file>