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16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02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6541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59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0108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11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52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92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10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84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69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29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87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9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4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90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C96A-2CE9-44FF-B203-8BA10753564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3E16EC-2DA8-404E-A3A9-8CD04FC2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4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Нефть и продукты ее переработки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Составить конспект по плану презентации, характеристика химического вещества и его </a:t>
            </a:r>
            <a:r>
              <a:rPr lang="ru-RU" dirty="0" smtClean="0"/>
              <a:t>свойств, составить схему применения нефти и нефтепродуктов </a:t>
            </a:r>
            <a:r>
              <a:rPr lang="ru-RU" smtClean="0"/>
              <a:t>в </a:t>
            </a:r>
            <a:r>
              <a:rPr lang="ru-RU" smtClean="0"/>
              <a:t>жизни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56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06" y="27767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8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нефть?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9155"/>
            <a:ext cx="8596668" cy="475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Нефть – это природная горючая жидкость со специфичным запахом, состоящая из сложных углеводородов различной молекулярной массы и некоторых других химических соединений. Цвет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нефти обычно чисто-чёрный. Иногда варьирует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буро-коричневых тонах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специфический запах, также варьирующий от лёгкого приятного до тяжёлого и очень неприятного.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1" y="4137285"/>
            <a:ext cx="4044130" cy="2556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51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01040"/>
            <a:ext cx="8596668" cy="13208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обыча нефти в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4" y="2021840"/>
            <a:ext cx="5441429" cy="401952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Нефтяная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промышленность России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ведущая отрасль российской промышленности, включающая в себя добычу, переработку, транспортировку и сбыт нефти, а также производство, транспортировку и сбыт нефтепродуктов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5" t="4586"/>
          <a:stretch/>
        </p:blipFill>
        <p:spPr>
          <a:xfrm>
            <a:off x="5921115" y="1858781"/>
            <a:ext cx="6083878" cy="3913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0004" y="1260973"/>
            <a:ext cx="478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Основные нефтяные бассейны РФ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553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ru-RU" dirty="0" smtClean="0"/>
              <a:t>            Свойства нефти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169233" y="1588957"/>
            <a:ext cx="11022767" cy="445306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Нефть легче воды(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0.65 – 1.05 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Нерастворима в воде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характерный запах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имеет постоянной температуры кипения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68" y="4270248"/>
            <a:ext cx="3518527" cy="2313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4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Переработка нефти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89970" y="1930400"/>
            <a:ext cx="6330886" cy="4110962"/>
          </a:xfrm>
        </p:spPr>
        <p:txBody>
          <a:bodyPr/>
          <a:lstStyle/>
          <a:p>
            <a:r>
              <a:rPr lang="ru-RU" b="1" dirty="0"/>
              <a:t>Переработка </a:t>
            </a:r>
            <a:r>
              <a:rPr lang="ru-RU" b="1" dirty="0" smtClean="0"/>
              <a:t>нефти</a:t>
            </a:r>
            <a:r>
              <a:rPr lang="ru-RU" dirty="0"/>
              <a:t> </a:t>
            </a:r>
            <a:r>
              <a:rPr lang="ru-RU" dirty="0" smtClean="0"/>
              <a:t>(нефтепереработка</a:t>
            </a:r>
            <a:r>
              <a:rPr lang="ru-RU" dirty="0"/>
              <a:t>) — процесс производства нефтепродуктов, прежде всего различных видов топлива (автомобильного, авиационного, котельного и т. д.) и сырья для последующей химической переработки. </a:t>
            </a:r>
            <a:endParaRPr lang="ru-RU" dirty="0" smtClean="0"/>
          </a:p>
          <a:p>
            <a:endParaRPr lang="ru-RU" dirty="0"/>
          </a:p>
          <a:p>
            <a:r>
              <a:rPr lang="ru-RU" b="1" dirty="0" err="1"/>
              <a:t>Кре́кинг</a:t>
            </a:r>
            <a:r>
              <a:rPr lang="ru-RU" dirty="0"/>
              <a:t> (англ. </a:t>
            </a:r>
            <a:r>
              <a:rPr lang="ru-RU" dirty="0" err="1"/>
              <a:t>cracking</a:t>
            </a:r>
            <a:r>
              <a:rPr lang="ru-RU" dirty="0"/>
              <a:t>, расщепление) — высокотемпературная переработка </a:t>
            </a:r>
            <a:r>
              <a:rPr lang="ru-RU" b="1" dirty="0"/>
              <a:t>нефти</a:t>
            </a:r>
            <a:r>
              <a:rPr lang="ru-RU" dirty="0"/>
              <a:t> и её фракций с целью получения, как правило, продуктов меньшей молекулярной массы — моторного топлива, смазочных масел и т. п., а также сырья для химической и нефтехимической промышленности.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7" y="2020824"/>
            <a:ext cx="5157188" cy="3749040"/>
          </a:xfrm>
        </p:spPr>
      </p:pic>
    </p:spTree>
    <p:extLst>
      <p:ext uri="{BB962C8B-B14F-4D97-AF65-F5344CB8AC3E}">
        <p14:creationId xmlns="" xmlns:p14="http://schemas.microsoft.com/office/powerpoint/2010/main" val="7544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Применение нефти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6464"/>
            <a:ext cx="7140786" cy="501091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1.Топливо.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главный продукт, создаваемый из нефти – это топливо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его изготовление расходуется большая часть добываемого природного ресурса.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2.Пластик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современном мире большая часть различных бытовых изделий, окружающих нас повседневно, создается из пластика. Пластик очень удобен для создания различной продукции, благодаря способности материала легко формироваться в необходимую форму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3.Полиэтилен.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Материалы для упаковки различной продукции, а также обычные бытовые пакеты, создаются из полиэтилена, который также изготавливается из переработанной нефти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4.Парафин. Парафиновая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продукция нередко применяется в качестве смазочного материала, для изготовления парафиновых карандашей и свечек.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2395728"/>
            <a:ext cx="3999464" cy="254203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102352" y="757936"/>
            <a:ext cx="1060704" cy="51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102352" y="757936"/>
            <a:ext cx="1060704" cy="51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20" y="1930400"/>
            <a:ext cx="4810180" cy="336712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102352" y="734123"/>
            <a:ext cx="1060704" cy="55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39" y="2185544"/>
            <a:ext cx="4253441" cy="29169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39" y="2206058"/>
            <a:ext cx="4253441" cy="2921372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5102352" y="734196"/>
            <a:ext cx="1060704" cy="535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4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  <p:bldP spid="8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Автомобильный бензин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511" y="2145599"/>
            <a:ext cx="8210634" cy="38807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Автомобильный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бензин – это продукт переработки нефти, который используется в качестве топлива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Бензин – наиболее легкий из всех жидких продуктов нефтепереработки.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Бензины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разделяют на следующие виды: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крекинг-бензин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пиролиз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этилированные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бензины;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3" y="3666665"/>
            <a:ext cx="3462727" cy="2374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4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Воздействие на окружающую среду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9733"/>
            <a:ext cx="487307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Экологическое состояние нашей планеты вызывает тревогу уже давно. Антропогенное воздействие на окружающую среду наносит её непоправимый вред, и одним из серьезных источников загрязнений природы является нефтяная и нефтеперерабатывающая промышленность.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73" y="2169733"/>
            <a:ext cx="4848035" cy="3229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045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0651"/>
            <a:ext cx="8596668" cy="4650712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ru-RU" sz="2800" dirty="0" smtClean="0"/>
              <a:t>Нефть является основой цивилизации, «Черным золотом».</a:t>
            </a:r>
          </a:p>
          <a:p>
            <a:pPr marL="400050" lvl="1" indent="0">
              <a:buNone/>
            </a:pPr>
            <a:r>
              <a:rPr lang="ru-RU" sz="2800" dirty="0" smtClean="0"/>
              <a:t>	Мы – новое поколение, и от нас зависит будущее страны. И если каждый из нас будет осознанно относиться к этой информации, которую мы получаем, мир изменится к лучшему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862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4620</TotalTime>
  <Words>277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Нефть и продукты ее переработки</vt:lpstr>
      <vt:lpstr>Что такое нефть?</vt:lpstr>
      <vt:lpstr>Добыча нефти в России</vt:lpstr>
      <vt:lpstr>            Свойства нефти</vt:lpstr>
      <vt:lpstr>Переработка нефти</vt:lpstr>
      <vt:lpstr>Применение нефти</vt:lpstr>
      <vt:lpstr>Автомобильный бензин</vt:lpstr>
      <vt:lpstr>Воздействие на окружающую среду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Нефть и продукты ее переработки</dc:title>
  <dc:creator>User</dc:creator>
  <cp:lastModifiedBy>Валентина</cp:lastModifiedBy>
  <cp:revision>29</cp:revision>
  <dcterms:created xsi:type="dcterms:W3CDTF">2019-04-04T16:07:28Z</dcterms:created>
  <dcterms:modified xsi:type="dcterms:W3CDTF">2020-06-01T05:41:42Z</dcterms:modified>
</cp:coreProperties>
</file>