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3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619250" y="2151063"/>
            <a:ext cx="9334500" cy="2973387"/>
          </a:xfrm>
        </p:spPr>
        <p:txBody>
          <a:bodyPr>
            <a:normAutofit/>
          </a:bodyPr>
          <a:lstStyle/>
          <a:p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имические </a:t>
            </a:r>
            <a:r>
              <a:rPr lang="ru-RU" sz="4400" b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элементы </a:t>
            </a: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клетках живых </a:t>
            </a:r>
            <a:r>
              <a:rPr lang="ru-RU" sz="4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организмов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Составить кроссворд (7-10 слов)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813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0505" y="498763"/>
            <a:ext cx="11226689" cy="58782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11379" y="400241"/>
            <a:ext cx="9601196" cy="1303867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Спасибо за внимание!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83849" y="5810771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Болдырева Любовь 9Б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05160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8103" y="2638191"/>
            <a:ext cx="8572994" cy="60764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По содержанию в клетке можно выделить три группы элементов. В первую группу входят кислород, углерод, водород и азот. На их долю приходится почти 98% всего состава клетки. Во вторую группу входят калий, натрий, кальций, сера, фосфор, магний, железо, хлор. Их содержание в клетке составляет десятые и сотые доли процента. Элементы этих двух групп относят к макроэлементам.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92333" y="185920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</a:rPr>
              <a:t>МАКРОЭЛЕМЕНТЫ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001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59674" y="1421519"/>
            <a:ext cx="9601196" cy="1303867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</a:rPr>
              <a:t>Микроэлементы</a:t>
            </a:r>
            <a:endParaRPr lang="ru-RU" sz="3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Остальные элементы, представленные в клетке сотыми и тысячными долями процента, входят в третью группу. Это микроэлементы.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366" y="3506512"/>
            <a:ext cx="5082391" cy="286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61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653" y="645306"/>
            <a:ext cx="10379034" cy="5303368"/>
          </a:xfrm>
          <a:effectLst>
            <a:outerShdw blurRad="50800" dist="50800" sx="1000" sy="1000" algn="ctr" rotWithShape="0">
              <a:srgbClr val="000000">
                <a:alpha val="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886690" y="490146"/>
            <a:ext cx="663039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Каких-либо элементов, присущих только живой природе, в клетке не обнаружено. Все перечисленные химические элементы входят и в состав неживой природы. Это указывает на единство живой и неживой природы.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Недостаток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какого-либо элемента может привести к заболеванию и даже гибели организма, так как каждый элемент играет определенную роль. Макроэлементы первой группы составляют основу биополимеров - белков, углеводов, нуклеиновых кислот, а также липидов, без которых жизнь невозможна. Сера входит в состав некоторых белков, фосфор - в состав нуклеиновых кислот, железо - в состав гемоглобина, а магний - в состав хлорофилла. Кальций играет важную роль в обмене веществ.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18117" y="843492"/>
            <a:ext cx="3946570" cy="394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197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09055" y="1445270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Минеральные соли 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6643" y="2533180"/>
            <a:ext cx="6542313" cy="4324819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Часть химических элементов, содержащихся в клетке, входит в состав неорганических веществ - минеральных солей и воды.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Минеральные соли находятся в клетке, как правило, в виде катионов (K+,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Na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+, Ca2+, Mg2+) и анионов (HPO42-, H2PO4-,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Сl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-, HCO3), соотношение которых определяет важную для жизнедеятельности клеток кислотность среды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7102" y="516587"/>
            <a:ext cx="2710572" cy="18573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63888" y="2749137"/>
            <a:ext cx="3906487" cy="2929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94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837211" y="1528397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Вода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7878" y="2565069"/>
            <a:ext cx="7504216" cy="3847605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Из неорганических веществ в живой природе огромную роль играет вода.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*Без воды жизнь невозможна. Она составляет значительную массу большинства клеток. Много воды содержится в клетках мозга и эмбрионов человека: воды более 80%; в клетках жировой ткани - всего 40%. К старости содержание воды в клетках снижается. Человек, потерявший 20% воды, погибает.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Уникальные свойства воды определяют ее роль в организме. Она участвует в теплорегуляции, которая обусловлена высокой теплоемкостью воды - потреблением большого количества энергии при нагревании.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6831" y="3669475"/>
            <a:ext cx="3390352" cy="258164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9320" y="315007"/>
            <a:ext cx="3390352" cy="2426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64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007" y="1480895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Чем определяется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</a:rPr>
              <a:t>высокая теплоемкость воды?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007" y="2461930"/>
            <a:ext cx="8252362" cy="331893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 молекуле воды атом кислорода ковалентно связан с двумя атомами водорода. Молекула воды полярна, так как атом кислорода имеет частично отрицательный заряд, а каждый из двух атомов водорода имеет частично положительный заряд. Между атомом кислорода одной молекулы воды и атомом водорода другой молекулы образуется водородная связь. Водородные связи обеспечивают соединение большого числа молекул воды. При нагревании воды значительная часть энергии расходуется на разрыв водородных связей, что и определяет ее высокую теплоемкость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94668" y="2518814"/>
            <a:ext cx="2486890" cy="370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719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27165" y="1516521"/>
            <a:ext cx="9601196" cy="130386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</a:rPr>
              <a:t>Гидрофильные вещества</a:t>
            </a:r>
            <a:endParaRPr lang="ru-RU" sz="32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556931"/>
            <a:ext cx="5996048" cy="3796367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По отношению к воде все вещества клетки делятся на гидрофильные и гидрофобные. 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Гидрофильными называют вещества, которые растворяются в воде. К ним относят ионные соединения (например, соли) и некоторые несонные соединения (например, сахара) 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0129" y="714936"/>
            <a:ext cx="4023996" cy="16031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88372" y="2470069"/>
            <a:ext cx="2387509" cy="38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47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774" y="535528"/>
            <a:ext cx="10474036" cy="5782145"/>
          </a:xfrm>
        </p:spPr>
      </p:pic>
      <p:sp>
        <p:nvSpPr>
          <p:cNvPr id="5" name="Прямоугольник 4"/>
          <p:cNvSpPr/>
          <p:nvPr/>
        </p:nvSpPr>
        <p:spPr>
          <a:xfrm>
            <a:off x="1080655" y="685362"/>
            <a:ext cx="571203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Гидрофобными называют вещества, нерастворимые в воде. К ним относят, например, липиды. 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Вода играет большую роль в химических реакциях, протекающих в клетке в водных растворах. Она растворяет ненужные организму продукты обмена веществ и тем самым способствует выводу их из организма. Большое содержание воды в клетке придает ей упругость. Вода способствует перемещению различных веществ внутри клетки или из клетки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2687" y="843148"/>
            <a:ext cx="4844984" cy="17100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0789" y="2980706"/>
            <a:ext cx="4108779" cy="3081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82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</TotalTime>
  <Words>285</Words>
  <Application>Microsoft Office PowerPoint</Application>
  <PresentationFormat>Произвольный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Натуральные материалы</vt:lpstr>
      <vt:lpstr>Химические элементы  в клетках живых организмов Составить кроссворд (7-10 слов)</vt:lpstr>
      <vt:lpstr>Слайд 2</vt:lpstr>
      <vt:lpstr>Микроэлементы</vt:lpstr>
      <vt:lpstr>Слайд 4</vt:lpstr>
      <vt:lpstr>Минеральные соли </vt:lpstr>
      <vt:lpstr>Вода</vt:lpstr>
      <vt:lpstr>Чем определяется высокая теплоемкость воды? </vt:lpstr>
      <vt:lpstr>Гидрофильные вещества</vt:lpstr>
      <vt:lpstr>Слайд 9</vt:lpstr>
      <vt:lpstr>Спасибо за внимание!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Химические элементы в клетках живых организмов</dc:title>
  <dc:creator>Агнесса Твардовская</dc:creator>
  <cp:lastModifiedBy>Валентина</cp:lastModifiedBy>
  <cp:revision>12</cp:revision>
  <dcterms:created xsi:type="dcterms:W3CDTF">2016-12-21T11:08:05Z</dcterms:created>
  <dcterms:modified xsi:type="dcterms:W3CDTF">2020-05-30T06:46:39Z</dcterms:modified>
</cp:coreProperties>
</file>