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A7B250-881B-4DAD-A8D6-4C2E25BD32B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E09DF1-1C7E-4A49-B604-55D43F9CBC7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831641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i="1" dirty="0" smtClean="0"/>
              <a:t>         Терроризм</a:t>
            </a:r>
            <a:br>
              <a:rPr lang="ru-RU" sz="7200" b="1" i="1" dirty="0" smtClean="0"/>
            </a:br>
            <a:r>
              <a:rPr lang="ru-RU" sz="7200" b="1" i="1" dirty="0" smtClean="0"/>
              <a:t/>
            </a:r>
            <a:br>
              <a:rPr lang="ru-RU" sz="7200" b="1" i="1" dirty="0" smtClean="0"/>
            </a:br>
            <a:r>
              <a:rPr lang="ru-RU" sz="2700" b="1" i="1" dirty="0" smtClean="0"/>
              <a:t>Составить кроссворд по теме: «</a:t>
            </a:r>
            <a:r>
              <a:rPr lang="ru-RU" sz="2700" b="1" i="1" smtClean="0"/>
              <a:t>Терроризм»</a:t>
            </a:r>
            <a:br>
              <a:rPr lang="ru-RU" sz="2700" b="1" i="1" smtClean="0"/>
            </a:br>
            <a:r>
              <a:rPr lang="ru-RU" sz="2700" b="1" i="1" smtClean="0"/>
              <a:t> </a:t>
            </a:r>
            <a:r>
              <a:rPr lang="ru-RU" sz="2700" b="1" i="1" dirty="0" smtClean="0"/>
              <a:t>(10-15 вопросов)</a:t>
            </a:r>
            <a:r>
              <a:rPr lang="ru-RU" sz="2700" b="1" i="1" dirty="0" smtClean="0"/>
              <a:t> </a:t>
            </a:r>
            <a:endParaRPr lang="ru-RU" sz="27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Что такое терроризм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5214942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i="1" dirty="0" smtClean="0"/>
              <a:t>Терроризм — политика, основанная на систематическом применении террора. Синонимами слова «террор» (лат. terror — страх, ужас) являются слова «насилие», «запугивание», «устрашение».</a:t>
            </a:r>
          </a:p>
          <a:p>
            <a:pPr>
              <a:buNone/>
            </a:pPr>
            <a:r>
              <a:rPr lang="ru-RU" sz="2400" dirty="0" smtClean="0"/>
              <a:t>В праве России терроризм определяется как идеология насилия и практика воздействия на общественное сознание, на принятие решений органами государственной власти, органами местного самоуправления или международными организациями, связанные с устрашением населения и/или иными формами противоправных насильственных действий.</a:t>
            </a:r>
            <a:endParaRPr lang="ru-RU" sz="2400" dirty="0"/>
          </a:p>
        </p:txBody>
      </p:sp>
      <p:pic>
        <p:nvPicPr>
          <p:cNvPr id="1026" name="Picture 2" descr="http://static.environmentalgraffiti.com/sites/default/files/images/tragedy-9-11-twin-t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619250"/>
            <a:ext cx="3857620" cy="52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Виды терроризма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 характеру субъекта террористической деятельности</a:t>
            </a:r>
            <a:r>
              <a:rPr lang="ru-RU" dirty="0" smtClean="0"/>
              <a:t>, терроризм делится на: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Неорганизованный или индивидуальный</a:t>
            </a:r>
            <a:r>
              <a:rPr lang="ru-RU" dirty="0" smtClean="0"/>
              <a:t> (терроризм одиночек) — в этом случае теракт (реже, ряд терактов) совершает один-два человека, за которыми не стоит какая-либо организация;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Организованный, коллективный</a:t>
            </a:r>
            <a:r>
              <a:rPr lang="ru-RU" dirty="0" smtClean="0"/>
              <a:t> — террористическая деятельность планируется и реализуется некой организацией. </a:t>
            </a:r>
            <a:r>
              <a:rPr lang="ru-RU" b="1" i="1" dirty="0" smtClean="0"/>
              <a:t>Организованный терроризм</a:t>
            </a:r>
            <a:r>
              <a:rPr lang="ru-RU" dirty="0" smtClean="0"/>
              <a:t> — наиболее распространённый в современном мире.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Виды терроризма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По своим целям</a:t>
            </a:r>
            <a:r>
              <a:rPr lang="ru-RU" dirty="0" smtClean="0"/>
              <a:t> терроризм делится на: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Националистический</a:t>
            </a:r>
            <a:r>
              <a:rPr lang="ru-RU" dirty="0" smtClean="0"/>
              <a:t> — преследует сепаратистские или национально-освободительные цели;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Религиозный</a:t>
            </a:r>
            <a:r>
              <a:rPr lang="ru-RU" dirty="0" smtClean="0"/>
              <a:t> — может быть связан с борьбой приверженцев религии между собой (индуисты и мусульмане, мусульмане и иудеи) и внутри одной веры (католики-протестанты, сунниты-шииты), и преследует цель подорвать светскую власть и утвердить власть религиозную;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Идеологически заданный, социальный</a:t>
            </a:r>
            <a:r>
              <a:rPr lang="ru-RU" dirty="0" smtClean="0"/>
              <a:t> — преследует цель коренного или частичного изменения экономической или политической системы страны, привлечения внимания общества к какой-либо острой проблеме. 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Борьба с терроризмом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Специалисты выделяют две возможные стратегии борьбы с терроризмом:«прогрессивную» и «консервативную».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«Консервативная» стратегия подразумевает частичные уступки требованиям террористов — выплату выкупа, территориальные и моральные уступки (например, признание ценностей, поддерживаемых террористами, признание лидеров террористов равноправными партнёрами по переговорам и т. д.).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«Прогрессивная» стратегия означает безоговорочное уничтожение террористов и их сторонников, а также поощрение лиц, идущих на сотрудничество с «демократическими» государствами в их борьбе с террором, отказ от каких бы то ни было переговоров с террористами, отказ от заключения перемирий.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upload.wikimedia.org/wikipedia/commons/5/5b/Pentagon_video_security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5915025" cy="4029075"/>
          </a:xfrm>
          <a:prstGeom prst="rect">
            <a:avLst/>
          </a:prstGeom>
          <a:noFill/>
        </p:spPr>
      </p:pic>
      <p:pic>
        <p:nvPicPr>
          <p:cNvPr id="15366" name="Picture 6" descr="http://www.dagpravda.ru/images/materials/full_Terroriz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785926"/>
            <a:ext cx="5715000" cy="3771901"/>
          </a:xfrm>
          <a:prstGeom prst="rect">
            <a:avLst/>
          </a:prstGeom>
          <a:noFill/>
        </p:spPr>
      </p:pic>
      <p:pic>
        <p:nvPicPr>
          <p:cNvPr id="15368" name="Picture 8" descr="http://yasnogorsk.tulobl.ru/administration/pressa/2013/ter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500042"/>
            <a:ext cx="4686300" cy="4686300"/>
          </a:xfrm>
          <a:prstGeom prst="rect">
            <a:avLst/>
          </a:prstGeom>
          <a:noFill/>
        </p:spPr>
      </p:pic>
      <p:pic>
        <p:nvPicPr>
          <p:cNvPr id="15370" name="Picture 10" descr="http://2.bp.blogspot.com/-T9NChvL7YCs/Ui7_sd5avUI/AAAAAAAAASI/czBYMBnwOL8/s1600/1315416993_5t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285992"/>
            <a:ext cx="561975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3058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Террористический акт в Беслане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785926"/>
            <a:ext cx="8929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Террористический акт в </a:t>
            </a:r>
            <a:r>
              <a:rPr lang="ru-RU" b="1" dirty="0" smtClean="0"/>
              <a:t>Беслане</a:t>
            </a:r>
            <a:r>
              <a:rPr lang="ru-RU" dirty="0"/>
              <a:t> — захват </a:t>
            </a:r>
            <a:r>
              <a:rPr lang="ru-RU" dirty="0" smtClean="0"/>
              <a:t>заложников в </a:t>
            </a:r>
            <a:r>
              <a:rPr lang="ru-RU" dirty="0"/>
              <a:t>школе № 1 города Беслана(Северная Осетия), совершённый террористами утром </a:t>
            </a:r>
            <a:r>
              <a:rPr lang="ru-RU" dirty="0" smtClean="0"/>
              <a:t>1 сентября 2004 </a:t>
            </a:r>
            <a:r>
              <a:rPr lang="ru-RU" dirty="0"/>
              <a:t>года во время торжественной линейки, посвящённой началу учебного года. В течение двух с половиной дней террористы удерживали в заминированном здании более 1100 </a:t>
            </a:r>
            <a:r>
              <a:rPr lang="ru-RU" dirty="0" smtClean="0"/>
              <a:t>заложников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214686"/>
            <a:ext cx="8929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третий день около 13:05 в школе произошли взрывы, и позже возник пожар, в результате чего произошло частичное обрушение здания. После первых взрывов заложники начали выбегать из школы, и федеральными силами был предпринят штурм. Во время хаотичной перестрелки, в том числе с участием гражданских лиц, пользовавшихся личным оружием, было убито 27 </a:t>
            </a:r>
            <a:r>
              <a:rPr lang="ru-RU" dirty="0" smtClean="0"/>
              <a:t>террористов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714884"/>
            <a:ext cx="8929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Хотя большинство заложников были освобождены в ходе штурма, в результате теракта 334 человека, из них 186 детей, были убиты и свыше 800 </a:t>
            </a:r>
            <a:r>
              <a:rPr lang="ru-RU" dirty="0" smtClean="0"/>
              <a:t>ранены. </a:t>
            </a:r>
            <a:r>
              <a:rPr lang="ru-RU" dirty="0"/>
              <a:t>Экономический ущерб от теракта превысил 34 миллиона </a:t>
            </a:r>
            <a:r>
              <a:rPr lang="ru-RU" dirty="0" smtClean="0"/>
              <a:t>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eslanLocation2007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ile:Beslan kollaz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158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    Терроризм  Составить кроссворд по теме: «Терроризм»  (10-15 вопросов) </vt:lpstr>
      <vt:lpstr>Что такое терроризм</vt:lpstr>
      <vt:lpstr>Виды терроризма</vt:lpstr>
      <vt:lpstr>Виды терроризма</vt:lpstr>
      <vt:lpstr>Борьба с терроризмом</vt:lpstr>
      <vt:lpstr>Слайд 6</vt:lpstr>
      <vt:lpstr>Террористический акт в Беслане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Терроризм </dc:title>
  <dc:creator>Admin</dc:creator>
  <cp:lastModifiedBy>Валентина</cp:lastModifiedBy>
  <cp:revision>9</cp:revision>
  <dcterms:created xsi:type="dcterms:W3CDTF">2013-12-23T15:36:25Z</dcterms:created>
  <dcterms:modified xsi:type="dcterms:W3CDTF">2020-05-06T06:07:07Z</dcterms:modified>
</cp:coreProperties>
</file>