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D36726-2EB2-4624-A650-85FAC1D30C8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0A293D-87C3-458E-8279-B8D7DE8DEC9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Виды вирусов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/>
              <a:t>Распространение</a:t>
            </a:r>
          </a:p>
          <a:p>
            <a:endParaRPr lang="ru-RU" sz="1600" dirty="0" smtClean="0"/>
          </a:p>
          <a:p>
            <a:r>
              <a:rPr lang="ru-RU" dirty="0" smtClean="0"/>
              <a:t>Вирусы распространяются, копируя свое тело и обеспечивая его последующее исполнение: </a:t>
            </a:r>
          </a:p>
          <a:p>
            <a:r>
              <a:rPr lang="ru-RU" sz="33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внедряя себя в исполняемый код других программ, </a:t>
            </a:r>
          </a:p>
          <a:p>
            <a:r>
              <a:rPr lang="ru-RU" sz="33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заменяя собой другие программы, </a:t>
            </a:r>
          </a:p>
          <a:p>
            <a:r>
              <a:rPr lang="ru-RU" sz="33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прописываясь в автозапуск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Флеш-накопители</a:t>
            </a:r>
            <a:r>
              <a:rPr lang="ru-RU" b="1" dirty="0" smtClean="0"/>
              <a:t> (</a:t>
            </a:r>
            <a:r>
              <a:rPr lang="ru-RU" b="1" dirty="0" err="1" smtClean="0"/>
              <a:t>флешки</a:t>
            </a:r>
            <a:r>
              <a:rPr lang="ru-RU" b="1" dirty="0" smtClean="0"/>
              <a:t>)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500726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USB-флешки</a:t>
            </a:r>
            <a:r>
              <a:rPr lang="ru-RU" sz="3200" dirty="0" smtClean="0"/>
              <a:t> — </a:t>
            </a:r>
            <a:r>
              <a:rPr lang="ru-RU" sz="2800" dirty="0" smtClean="0"/>
              <a:t>большое количество вирусов распространяется через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съёмные накопители, включая цифровые фотоаппараты, цифровые видеокамеры, цифровые плееры (MP3-плееры), сотовые телефоны</a:t>
            </a:r>
            <a:r>
              <a:rPr lang="ru-RU" sz="3200" dirty="0" smtClean="0"/>
              <a:t>. </a:t>
            </a:r>
          </a:p>
          <a:p>
            <a:pPr>
              <a:buNone/>
            </a:pPr>
            <a:endParaRPr lang="ru-RU" sz="1100" dirty="0" smtClean="0"/>
          </a:p>
          <a:p>
            <a:r>
              <a:rPr lang="ru-RU" sz="3200" dirty="0" smtClean="0"/>
              <a:t>Специальный файл </a:t>
            </a:r>
            <a:r>
              <a:rPr lang="ru-RU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autorun.inf</a:t>
            </a:r>
            <a:r>
              <a:rPr lang="ru-RU" sz="3200" dirty="0" smtClean="0">
                <a:solidFill>
                  <a:srgbClr val="C00000"/>
                </a:solidFill>
              </a:rPr>
              <a:t>,</a:t>
            </a:r>
            <a:r>
              <a:rPr lang="ru-RU" sz="3200" dirty="0" smtClean="0"/>
              <a:t> запускаемый </a:t>
            </a:r>
            <a:r>
              <a:rPr lang="ru-RU" sz="3200" b="1" dirty="0" smtClean="0"/>
              <a:t>Проводником </a:t>
            </a:r>
            <a:r>
              <a:rPr lang="ru-RU" sz="3200" dirty="0" err="1" smtClean="0"/>
              <a:t>Windows</a:t>
            </a:r>
            <a:r>
              <a:rPr lang="ru-RU" sz="3200" dirty="0" smtClean="0"/>
              <a:t> при открытии накопителя.</a:t>
            </a:r>
            <a:endParaRPr lang="ru-RU" sz="1100" dirty="0" smtClean="0"/>
          </a:p>
          <a:p>
            <a:pPr>
              <a:buNone/>
            </a:pPr>
            <a:endParaRPr lang="ru-RU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Электронная почта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564360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Вирусы в письмах </a:t>
            </a:r>
            <a:r>
              <a:rPr lang="ru-RU" sz="3200" dirty="0" smtClean="0">
                <a:solidFill>
                  <a:srgbClr val="FF0000"/>
                </a:solidFill>
              </a:rPr>
              <a:t>электронной почты </a:t>
            </a:r>
            <a:r>
              <a:rPr lang="ru-RU" sz="3200" dirty="0" smtClean="0"/>
              <a:t>маскируются под безобидные вложения: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картинки, документы, музыку, ссылки на сайты</a:t>
            </a:r>
            <a:r>
              <a:rPr lang="ru-RU" sz="3200" dirty="0" smtClean="0"/>
              <a:t>.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Веб-страницы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5007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Возможно также заражение через </a:t>
            </a:r>
            <a:r>
              <a:rPr lang="ru-RU" sz="2800" dirty="0" smtClean="0">
                <a:solidFill>
                  <a:srgbClr val="FF0000"/>
                </a:solidFill>
              </a:rPr>
              <a:t>страницы Интернета</a:t>
            </a:r>
            <a:r>
              <a:rPr lang="ru-RU" sz="2800" dirty="0" smtClean="0"/>
              <a:t> ввиду наличия на страницах всемирной паутины различного «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активного</a:t>
            </a:r>
            <a:r>
              <a:rPr lang="ru-RU" sz="2800" dirty="0" smtClean="0"/>
              <a:t>» содержимого: </a:t>
            </a:r>
            <a:r>
              <a:rPr lang="ru-RU" sz="2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скриптов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ActiveX-компонент</a:t>
            </a:r>
            <a:r>
              <a:rPr lang="ru-RU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Интернет и локальные сети (черви)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8578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Черви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— </a:t>
            </a:r>
            <a:r>
              <a:rPr lang="ru-RU" sz="2800" i="1" dirty="0" smtClean="0"/>
              <a:t>вид вирусов</a:t>
            </a:r>
            <a:r>
              <a:rPr lang="ru-RU" sz="2800" dirty="0" smtClean="0"/>
              <a:t>, которые проникают на компьютер-жертву без участия пользователя.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Уязвимости</a:t>
            </a:r>
            <a:r>
              <a:rPr lang="ru-RU" sz="2800" dirty="0" smtClean="0"/>
              <a:t> — это ошибки и недоработки в программном обеспечении, которые позволяют удаленно загрузить и выполнить машинный код, в результате чего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вирус-червь</a:t>
            </a:r>
            <a:r>
              <a:rPr lang="ru-RU" sz="2800" dirty="0" smtClean="0"/>
              <a:t> попадает в операционную систему и начинает действия по заражению других компьютеров через локальную сеть или Интернет. </a:t>
            </a:r>
          </a:p>
          <a:p>
            <a:r>
              <a:rPr lang="ru-RU" sz="2800" i="1" dirty="0" smtClean="0">
                <a:solidFill>
                  <a:srgbClr val="C00000"/>
                </a:solidFill>
              </a:rPr>
              <a:t>Злоумышленники</a:t>
            </a:r>
            <a:r>
              <a:rPr lang="ru-RU" sz="2800" dirty="0" smtClean="0"/>
              <a:t> используют заражённые компьютеры пользователей для рассылки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спама</a:t>
            </a:r>
            <a:r>
              <a:rPr lang="ru-RU" sz="2800" dirty="0" smtClean="0"/>
              <a:t> или для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DDoS-атак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Вирусы делятся:</a:t>
            </a:r>
          </a:p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поражаемым объектам </a:t>
            </a:r>
            <a:r>
              <a:rPr lang="ru-RU" sz="3200" dirty="0" smtClean="0"/>
              <a:t>(файловые вирусы, загрузочные вирусы, </a:t>
            </a:r>
            <a:r>
              <a:rPr lang="ru-RU" sz="3200" dirty="0" err="1" smtClean="0"/>
              <a:t>скриптовые</a:t>
            </a:r>
            <a:r>
              <a:rPr lang="ru-RU" sz="3200" dirty="0" smtClean="0"/>
              <a:t> вирусы, макровирусы, вирусы, поражающие исходный код, сетевые черви);</a:t>
            </a:r>
          </a:p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поражаемым операционным системам </a:t>
            </a:r>
            <a:r>
              <a:rPr lang="ru-RU" sz="3200" dirty="0" smtClean="0">
                <a:solidFill>
                  <a:srgbClr val="0070C0"/>
                </a:solidFill>
              </a:rPr>
              <a:t>и 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платформам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/>
              <a:t>(DOS, </a:t>
            </a:r>
            <a:r>
              <a:rPr lang="ru-RU" sz="3200" dirty="0" err="1" smtClean="0"/>
              <a:t>Microsoft</a:t>
            </a:r>
            <a:r>
              <a:rPr lang="ru-RU" sz="3200" dirty="0" smtClean="0"/>
              <a:t> </a:t>
            </a:r>
            <a:r>
              <a:rPr lang="ru-RU" sz="3200" dirty="0" err="1" smtClean="0"/>
              <a:t>Windows</a:t>
            </a:r>
            <a:r>
              <a:rPr lang="ru-RU" sz="3200" dirty="0" smtClean="0"/>
              <a:t>, </a:t>
            </a:r>
            <a:r>
              <a:rPr lang="ru-RU" sz="3200" dirty="0" err="1" smtClean="0"/>
              <a:t>Unix</a:t>
            </a:r>
            <a:r>
              <a:rPr lang="ru-RU" sz="3200" dirty="0" smtClean="0"/>
              <a:t>, </a:t>
            </a:r>
            <a:r>
              <a:rPr lang="ru-RU" sz="3200" dirty="0" err="1" smtClean="0"/>
              <a:t>Linux</a:t>
            </a:r>
            <a:r>
              <a:rPr lang="ru-RU" sz="3200" dirty="0" smtClean="0"/>
              <a:t>);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Классификация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технологиям</a:t>
            </a:r>
            <a:r>
              <a:rPr lang="ru-RU" sz="3200" dirty="0" smtClean="0"/>
              <a:t>, используемым вирусом (полиморфные вирусы, </a:t>
            </a:r>
            <a:r>
              <a:rPr lang="ru-RU" sz="3200" dirty="0" err="1" smtClean="0"/>
              <a:t>стелс-вирусы</a:t>
            </a:r>
            <a:r>
              <a:rPr lang="ru-RU" sz="3200" dirty="0" smtClean="0"/>
              <a:t>, </a:t>
            </a:r>
            <a:r>
              <a:rPr lang="ru-RU" sz="3200" dirty="0" err="1" smtClean="0"/>
              <a:t>руткиты</a:t>
            </a:r>
            <a:r>
              <a:rPr lang="ru-RU" sz="3200" dirty="0" smtClean="0"/>
              <a:t>);</a:t>
            </a:r>
          </a:p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языку</a:t>
            </a:r>
            <a:r>
              <a:rPr lang="ru-RU" sz="3200" dirty="0" smtClean="0"/>
              <a:t>, на котором написан вирус (ассемблер, высокоуровневый язык программирования, </a:t>
            </a:r>
            <a:r>
              <a:rPr lang="ru-RU" sz="3200" dirty="0" err="1" smtClean="0"/>
              <a:t>скриптовый</a:t>
            </a:r>
            <a:r>
              <a:rPr lang="ru-RU" sz="3200" dirty="0" smtClean="0"/>
              <a:t> язык и др.);</a:t>
            </a:r>
          </a:p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дополнительной вредоносной функциональности </a:t>
            </a:r>
            <a:r>
              <a:rPr lang="ru-RU" sz="3200" dirty="0" smtClean="0"/>
              <a:t>(</a:t>
            </a:r>
            <a:r>
              <a:rPr lang="ru-RU" sz="3200" dirty="0" err="1" smtClean="0"/>
              <a:t>бэкдоры</a:t>
            </a:r>
            <a:r>
              <a:rPr lang="ru-RU" sz="3200" dirty="0" smtClean="0"/>
              <a:t>, </a:t>
            </a:r>
            <a:r>
              <a:rPr lang="ru-RU" sz="3200" dirty="0" err="1" smtClean="0"/>
              <a:t>кейлоггеры</a:t>
            </a:r>
            <a:r>
              <a:rPr lang="ru-RU" sz="3200" dirty="0" smtClean="0"/>
              <a:t>, шпионы, </a:t>
            </a:r>
            <a:r>
              <a:rPr lang="ru-RU" sz="3200" dirty="0" err="1" smtClean="0"/>
              <a:t>ботнеты</a:t>
            </a:r>
            <a:r>
              <a:rPr lang="ru-RU" sz="3200" dirty="0" smtClean="0"/>
              <a:t>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278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Виды вирусов</vt:lpstr>
      <vt:lpstr>Слайд 2</vt:lpstr>
      <vt:lpstr>Флеш-накопители (флешки)  </vt:lpstr>
      <vt:lpstr>Электронная почта</vt:lpstr>
      <vt:lpstr>Веб-страницы </vt:lpstr>
      <vt:lpstr>Интернет и локальные сети (черви)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виктор</cp:lastModifiedBy>
  <cp:revision>10</cp:revision>
  <dcterms:created xsi:type="dcterms:W3CDTF">2010-10-14T03:18:00Z</dcterms:created>
  <dcterms:modified xsi:type="dcterms:W3CDTF">2020-04-24T05:09:41Z</dcterms:modified>
</cp:coreProperties>
</file>