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7" r:id="rId8"/>
    <p:sldId id="271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72F4-CA40-4827-8A4F-20E84DF66FD7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CAA3-9383-4158-9F97-EAC9E067A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72F4-CA40-4827-8A4F-20E84DF66FD7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CAA3-9383-4158-9F97-EAC9E067A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72F4-CA40-4827-8A4F-20E84DF66FD7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CAA3-9383-4158-9F97-EAC9E067A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72F4-CA40-4827-8A4F-20E84DF66FD7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CAA3-9383-4158-9F97-EAC9E067A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72F4-CA40-4827-8A4F-20E84DF66FD7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CAA3-9383-4158-9F97-EAC9E067A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72F4-CA40-4827-8A4F-20E84DF66FD7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CAA3-9383-4158-9F97-EAC9E067A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72F4-CA40-4827-8A4F-20E84DF66FD7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CAA3-9383-4158-9F97-EAC9E067A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72F4-CA40-4827-8A4F-20E84DF66FD7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CAA3-9383-4158-9F97-EAC9E067A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72F4-CA40-4827-8A4F-20E84DF66FD7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CAA3-9383-4158-9F97-EAC9E067A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72F4-CA40-4827-8A4F-20E84DF66FD7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CAA3-9383-4158-9F97-EAC9E067A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72F4-CA40-4827-8A4F-20E84DF66FD7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CAA3-9383-4158-9F97-EAC9E067A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672F4-CA40-4827-8A4F-20E84DF66FD7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0CAA3-9383-4158-9F97-EAC9E067A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илия\Pictures\semeinye-de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332460"/>
            <a:ext cx="5118846" cy="340315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908720"/>
            <a:ext cx="8424937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Калейдоскоп семейного права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38022" y="188640"/>
            <a:ext cx="73709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ситуациям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6388" name="Picture 4" descr="https://i1.u-mama.ru/197/03d/131/2barr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742714"/>
            <a:ext cx="4006797" cy="183511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3645024"/>
            <a:ext cx="35028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Ситуация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3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420888"/>
            <a:ext cx="35028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Ситуация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2420888"/>
            <a:ext cx="35028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 action="ppaction://hlinksldjump"/>
              </a:rPr>
              <a:t>Ситуация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5157192"/>
            <a:ext cx="35028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6" action="ppaction://hlinksldjump"/>
              </a:rPr>
              <a:t>Ситуация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4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Стрелка вправо 8">
            <a:hlinkClick r:id="rId7" action="ppaction://hlinksldjump"/>
          </p:cNvPr>
          <p:cNvSpPr/>
          <p:nvPr/>
        </p:nvSpPr>
        <p:spPr>
          <a:xfrm>
            <a:off x="395536" y="62373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23528" y="836712"/>
            <a:ext cx="835292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 action="ppaction://hlinksldjump"/>
              </a:rPr>
              <a:t>Ситуация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Олег, до вступления в брак купил дом в деревне. После вступления в брак он построил рядом сарай. Что является личным имуществом Олега, а что совместным имуществом супругов?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786771"/>
            <a:ext cx="889248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Ситуация 2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 action="ppaction://hlinksldjump"/>
              </a:rPr>
              <a:t>Гражданин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Батов подал губернатору жалобу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отдел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ЗАГСа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указав в нём, что сотрудники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этого учреждения отказались регистрировать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его брак с гражданкой Семёновой,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которая живёт в другом городе,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прислала в ЗАГС письменное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согласие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брак заверенное у нотариуса. 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Правы ли сотрудники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ЗАГСа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?, ответ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обснуйте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39552" y="477253"/>
            <a:ext cx="784887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 action="ppaction://hlinksldjump"/>
              </a:rPr>
              <a:t>Ситуация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Супруги Романовы состояли в браке с 1979 года по июль 1999года. В апреле 2001 года Романова обратилась в суд с иском о взыскании с бывшего супруга средств на свое содержание, поскольку она стала нетрудоспособной (инвалид 2-й группы), а пенсии по инвалидности ей не хватает. В заявлении истица указала, что у ответчика высокооплачиваемая работа, и он в состоянии предоставить ей содержание. Инвалидность Романовой была установлена в июне 1999года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чью пользу, Обоснуйте ответ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424936" cy="597666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hlinkClick r:id="rId2" action="ppaction://hlinksldjump"/>
              </a:rPr>
              <a:t>Ситуация</a:t>
            </a:r>
            <a:r>
              <a:rPr lang="ru-RU" b="1" dirty="0" smtClean="0"/>
              <a:t> 4</a:t>
            </a:r>
            <a:endParaRPr lang="ru-RU" dirty="0" smtClean="0"/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Дмитрий Сергеев, сын священнослужителя, и Марина Семенова решили пожениться. Будучи людьми верующими и прислушиваясь к совету своих родителей, они решили заключить брак с помощью церковного обряда – венчания. После этого они отправились в свадебное путешествие.</a:t>
            </a:r>
          </a:p>
          <a:p>
            <a:pPr>
              <a:lnSpc>
                <a:spcPct val="120000"/>
              </a:lnSpc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Приехав в курортный город, они обратились в гостиницу с просьбой предоставить им номер на двоих. Администратор гостиницы, не найдя штампа о регистрации брака, поселила их в разные номера, сказав, что в соответствии с правилами гостиницы вместе могут быть поселены только супруги. Правомерны ли действия администратора гостиницы?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3181" y="188640"/>
            <a:ext cx="742062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Пятая  страница 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«Права и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обязаннности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родителей»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3554" name="Picture 2" descr="https://cf.ppt-online.org/files/slide/s/S6OhLXauINx7We2nVliZ1Dtd39r5yBvCM4FqHR/slide-12.jpg"/>
          <p:cNvPicPr>
            <a:picLocks noChangeAspect="1" noChangeArrowheads="1"/>
          </p:cNvPicPr>
          <p:nvPr/>
        </p:nvPicPr>
        <p:blipFill>
          <a:blip r:embed="rId2" cstate="print"/>
          <a:srcRect l="11049" t="36060" r="12832" b="6572"/>
          <a:stretch>
            <a:fillRect/>
          </a:stretch>
        </p:blipFill>
        <p:spPr bwMode="auto">
          <a:xfrm>
            <a:off x="4211960" y="3901698"/>
            <a:ext cx="4392488" cy="2479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koltushi24.ru/wp-content/uploads/2017/10/familypicture2in_edited-1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6632"/>
            <a:ext cx="8568952" cy="648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1121547"/>
            <a:ext cx="7200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МЫ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МЫ.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Семья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я,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папа и мама моя,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Павлик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братишка родной,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котик пушистенький мой,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бабушки две дорогие,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сестренки мои озорные,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крестный, и тети, и дяди,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елка в красивом наряде,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праздник за круглым столом,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счастье,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дом,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5444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любят и ждут, и не помнят о злом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395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Лилия</dc:creator>
  <cp:lastModifiedBy>Admin</cp:lastModifiedBy>
  <cp:revision>30</cp:revision>
  <dcterms:created xsi:type="dcterms:W3CDTF">2017-11-27T15:20:08Z</dcterms:created>
  <dcterms:modified xsi:type="dcterms:W3CDTF">2020-04-17T06:35:16Z</dcterms:modified>
</cp:coreProperties>
</file>