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Полилиния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Полилиния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Группа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Полилиния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Полилиния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Полилиния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Полилиния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Полилиния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Группа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Полилиния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Полилиния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Полилиния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Группа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Полилиния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Полилиния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Полилиния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Полилиния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Полилиния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Полилиния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Полилиния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3" name="Прямоуг.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24" name="Прямоуг.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Прямоуг.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Прямоуг.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Прямоуг.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44A751-2D49-43E9-8D5C-8E116521F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5016-2D79-42C9-8194-46916657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2C95-6381-470C-8BEB-C7BD0900C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2DBB-9266-4326-B199-0AA4BB8C7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8C3F-51E7-4AF2-9523-00CC3F10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F68ED-6EFA-42F1-87A4-6155BE058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78B0-BFAA-4FA0-8669-AB2B39E31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50D7E-30F6-4430-A6A6-B2F64BD29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EED10-0C95-4E24-B758-700BD3749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0ECE-7DD2-4558-9E1E-F923E16AC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B90C-3D4B-411D-9B16-7052B276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олилиния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Прямоуг.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0" name="Прямоуг.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Прямоуг.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Прямоуг.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Прямоуг.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F0A224E-7606-4DDC-AC07-120A41514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Полилиния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Полилиния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Группа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Полилиния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Полилиния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Полилиния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Полилиния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Полилиния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Полилиния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Полилиния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Полилиния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Полилиния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Группа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Группа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Полилиния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Полилиния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Полилиния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Полилиния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Полилиния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Полилиния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Группа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Полилиния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Полилиния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Полилиния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Полилиния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Полилиния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Полилиния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Полилиния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Полилиния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Группа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Полилиния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Полилиния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Группа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Группа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Полилиния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Группа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Полилиния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Полилиния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Полилиния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Полилиния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Полилиния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Полилиния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Полилиния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Полилиния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Линия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7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1357290" y="1928802"/>
            <a:ext cx="6400800" cy="22733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Болезни, передаваемые половым путем </a:t>
            </a:r>
          </a:p>
        </p:txBody>
      </p:sp>
      <p:sp>
        <p:nvSpPr>
          <p:cNvPr id="4099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221088"/>
            <a:ext cx="6032500" cy="115212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Занятие по экологии человека по теме: ИППП</a:t>
            </a:r>
            <a:endParaRPr lang="ru-RU" dirty="0" smtClean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Грибковые заболевания, трихомониаз, гарднереллез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 последнее время врачи все чаще определяют вос­палительные процессы влагалища с очень похожей симптоматикой, но вызванные различными микроба­ми. Любое воспаление слизистой оболочки влагалища называют </a:t>
            </a:r>
            <a:r>
              <a:rPr lang="ru-RU" sz="2000" u="sng" smtClean="0"/>
              <a:t>вагинитом</a:t>
            </a:r>
            <a:r>
              <a:rPr lang="ru-RU" sz="2000" smtClean="0"/>
              <a:t> (от латинского </a:t>
            </a:r>
            <a:r>
              <a:rPr lang="en-US" sz="2000" smtClean="0"/>
              <a:t>vagina </a:t>
            </a:r>
            <a:r>
              <a:rPr lang="ru-RU" sz="2000" smtClean="0"/>
              <a:t>— влага­лище). Наиболее распространенными возбудите­лями вагинитов служат дрожжевые грибки, трихомониады и гарднереллы. Вызываемые ими вос­паления имеют свои особенности, но характерные для всех них симптомы — выделения из влагалища, чаще с неприятным запахом, зуд и жжение в области поло­вых органов и промежности, боль при сношении.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Хламидиоз</a:t>
            </a:r>
          </a:p>
        </p:txBody>
      </p:sp>
      <p:sp>
        <p:nvSpPr>
          <p:cNvPr id="1331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Возбудителем болезни служит очень мелкая бактерия, которая в отличие от всех остальных бакте­рий размножается внутри живой клетки, как вирус. Поэтому и обнаружить ее удается с трудом. Передает­ся хламидиоз только половым путем при контакте за­раженных спермы или влагалищных выделений со слизистыми оболочками здорового человека. Последствиями заболевания могут быть бесплодие, внематочная беременность, гнойное воспаление орга­нов малого таза и даже воспаление суставов.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Диагностика хламидиоза затруднена, дорогостоя­ща и не всегда результативна. Это заболевание лечат только в стадии острых проявлений антибиотиками.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Генитальный герпес и генитальные бородавки (кондиломы)</a:t>
            </a:r>
          </a:p>
        </p:txBody>
      </p:sp>
      <p:sp>
        <p:nvSpPr>
          <p:cNvPr id="1433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Возбудителями обоих этих заболеваний, пе­редающихся половым путем, служат вирусы. Оба одинаково поражают и мужчин, и женщин и могут стать причиной рака, выкидыша, преждевременных родов или рождения мертвого ребенка. А главное, у зараженных герпесом беременных женщин дети зара­жаются во время родов и затем болеют воспалением легких или у них поражается нервная система.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Возбудителем генитального герпеса слу­жит тот же вирус, который вызывает так называемую простуду на губах.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Признаки и течение болезни. Инкуба­ционный период равен четырем-пяти дням. После за­ражения на половых органах, около ануса или на про­межности появляется группа мелких пузырьков, ко­торые вскрываются, превращаясь в мелкие язвочки. Они очень болезненны. Особенно сильную боль и жжение больные ощущают при мочеиспускании. Если заражение произошло впервые, то, как правило, поднимается температура тела, болят голова, мыш­цы. Болезнь протекает остро одну-две недели. Затем вспышки герпеса повторяются с определенной пери­одичностью, но переносятся они субъективно легче. Особенно опасно забеременеть в период очередной вспышки.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Синдром приобретенного иммунодефицита (СПИД</a:t>
            </a:r>
            <a:r>
              <a:rPr lang="ru-RU" sz="4000" smtClean="0"/>
              <a:t> </a:t>
            </a:r>
          </a:p>
        </p:txBody>
      </p:sp>
      <p:sp>
        <p:nvSpPr>
          <p:cNvPr id="1638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В 1981 г. в США стали появляться сообщения о но­вом, ранее неизвестном заболевании, которое вызыва­ет серьезные осложнения и нередко заканчивается смертью. Большую часть пострадавших составляли гомосексуальные мужчины и наркоманы, злоупот­ребляющие внутривенными инъекциями. В результа­те интенсивных научных исследований, проводив-шихся во Франции и США, вскоре было установлено, что эта болезнь имеет вирусную природу. Она получи­ла название синдром приобретенного иммунодефи­цита (СПИД). 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Классификация проявления ВИЧ-инфекции</a:t>
            </a:r>
          </a:p>
        </p:txBody>
      </p:sp>
      <p:sp>
        <p:nvSpPr>
          <p:cNvPr id="1741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1 группа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Обычно слабо выраженный синдром,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проявляющийся в течение 1—2 мес.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 момента инфицирования. Однако возможно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и развитие более тяжелого заболевания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 неврологической симптоматикой.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В обоих случаях может наступить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самопроизвольное и быстрое улучшение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состояния больного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2 группа</a:t>
            </a:r>
          </a:p>
        </p:txBody>
      </p:sp>
      <p:sp>
        <p:nvSpPr>
          <p:cNvPr id="1843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 инфекции не выявляется никаких</a:t>
            </a:r>
          </a:p>
          <a:p>
            <a:pPr eaLnBrk="1" hangingPunct="1"/>
            <a:r>
              <a:rPr lang="ru-RU" b="1" smtClean="0"/>
              <a:t>клинических симптомов. В этом случае</a:t>
            </a:r>
          </a:p>
          <a:p>
            <a:pPr eaLnBrk="1" hangingPunct="1"/>
            <a:r>
              <a:rPr lang="ru-RU" b="1" smtClean="0"/>
              <a:t>инфицированные люди становятся</a:t>
            </a:r>
          </a:p>
          <a:p>
            <a:pPr eaLnBrk="1" hangingPunct="1"/>
            <a:r>
              <a:rPr lang="ru-RU" b="1" smtClean="0"/>
              <a:t>бессимптомными носителями ВИЧ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3 группа</a:t>
            </a:r>
          </a:p>
        </p:txBody>
      </p:sp>
      <p:sp>
        <p:nvSpPr>
          <p:cNvPr id="1945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Симптомами служат: увеличение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лимфатических узлов, лихорадка,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недомогание, повышенное потоотделение,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быстрая утомляемость, потеря аппетита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и веса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4 группа</a:t>
            </a:r>
          </a:p>
        </p:txBody>
      </p:sp>
      <p:sp>
        <p:nvSpPr>
          <p:cNvPr id="20483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Симптомы включают лихорадку, потерю веса, диарею, неврологические изменения, развитие вторичных инфекций (например,</a:t>
            </a:r>
          </a:p>
          <a:p>
            <a:pPr eaLnBrk="1" hangingPunct="1"/>
            <a:r>
              <a:rPr lang="ru-RU" b="1" smtClean="0"/>
              <a:t>пневмония) и злокачественных опухолей</a:t>
            </a: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В процессе развития ВИЧ-инфекции выделяют пять временных периодов:</a:t>
            </a:r>
          </a:p>
        </p:txBody>
      </p:sp>
      <p:sp>
        <p:nvSpPr>
          <p:cNvPr id="2150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smtClean="0"/>
              <a:t>1. Период времени с момента инфицирования ВИЧ до его обнаружения в крови больного в опасном для окружающих количестве. Этот период длится всего 1—3 недели.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2. Период времени с момента инфицирования ВИЧ до проявления быстро развивающихся симптомов за­болевания (группа  1, см.  схему 2).  Продолжитель­ность этого периода составляет 1—8 недель. Заболева­ние сопровождается лихорадкой, слабостью, увеличе­нием   лимфатических   узлов   или   протекает   более тяжело, с неврологическими нарушениями.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3. Период времени от инфицирования ВИЧ до того момента, когда в крови обнаруживаются вирусоспе-цифические антитела (наиболее распространенный метод диагностики ВИЧ-инфекции). Обычно этот пе­риод составляет 2—3 месяца, но может длиться и дольше.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4.  Период   времени   от   момента   инфицирования ВИЧ до проявления каких-либо отложенных симпто­мов. Продолжительность этого периода точно не опре­делена (длится не менее одной недели), но часто со­ставляет около двух лет.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5. Период времени с момента инфицирования ВИЧ до развития СПИДа.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Положение с болезнями, передающимися половым путем, в настоящее время</a:t>
            </a:r>
            <a:r>
              <a:rPr lang="ru-RU" sz="4000" smtClean="0"/>
              <a:t> </a:t>
            </a:r>
          </a:p>
        </p:txBody>
      </p:sp>
      <p:sp>
        <p:nvSpPr>
          <p:cNvPr id="4099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24862" cy="4114800"/>
          </a:xfrm>
        </p:spPr>
        <p:txBody>
          <a:bodyPr/>
          <a:lstStyle/>
          <a:p>
            <a:pPr eaLnBrk="1" hangingPunct="1"/>
            <a:r>
              <a:rPr lang="ru-RU" smtClean="0"/>
              <a:t>возросла среди взрослого населения в 16 раз</a:t>
            </a:r>
          </a:p>
          <a:p>
            <a:pPr eaLnBrk="1" hangingPunct="1"/>
            <a:r>
              <a:rPr lang="ru-RU" smtClean="0"/>
              <a:t>в молодежной среде — в 28 раз. (болеть стали даже дети 12—14 лет, причем заражаясь самостоятельно, а не от больных родителей). </a:t>
            </a: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Наиболее важные правила, которые нужно со­блюдать для профилактики СПИДа:</a:t>
            </a:r>
          </a:p>
        </p:txBody>
      </p:sp>
      <p:sp>
        <p:nvSpPr>
          <p:cNvPr id="2253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i="1" smtClean="0"/>
              <a:t>• </a:t>
            </a:r>
            <a:r>
              <a:rPr lang="ru-RU" sz="2000" smtClean="0"/>
              <a:t>никогда не пользуйтесь общими иглами для инъ­екций и другими инструментами, повреждающими кожу;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пользуйтесь презервативами, даже если в этом нет необходимости для предотвращения зачатия;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прежде чем вступить в интимные отношения, хо­рошо узнайте человека;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избегайте сексуальных контактов с людьми, ко­торые имеют много половых партнеров и которых вы можете подозревать в злоупотреблении внутривенны­ми инъекциями;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• при необходимости использовать донорскую кровь или препараты, приготовленные на ее основе, убеди­тесь в том, что они проверены на присутствие вируса.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Уголовная ответственность за заражение венерической болезнью (</a:t>
            </a:r>
            <a:r>
              <a:rPr lang="ru-RU" sz="2800" b="1" i="1" smtClean="0"/>
              <a:t>Статья 121 УК РФ)</a:t>
            </a:r>
            <a:r>
              <a:rPr lang="ru-RU" sz="4000" smtClean="0"/>
              <a:t> </a:t>
            </a:r>
          </a:p>
        </p:txBody>
      </p:sp>
      <p:sp>
        <p:nvSpPr>
          <p:cNvPr id="2355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1. Заражение другого лица венерической бо­лезнью лицом, знавшим о наличии у него этой болез­ни, наказывается штрафом в размере от 200 до 500 минимальных размеров оплаты труда или в размере заработной платы или иного дохода осужденного за период от двух до пяти месяцев, либо исправительны­ми работами на срок от одного года до двух лет, либо арестом на срок от трех до шести месяцев.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2. То же деяние, совершенное в отношении двух или более лиц, либо в отношении заведомо несовер­шеннолетнего, наказывается штрафом в размере от 500 до 700 минимальных размеров оплаты труда или в размере заработной платы или иного дохода осуж­денного за период от пяти до семи месяцев, либо ли­шением свободы на срок до двух лет.</a:t>
            </a: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Ответственность за заражение ВИЧ-инфекцией</a:t>
            </a:r>
          </a:p>
        </p:txBody>
      </p:sp>
      <p:sp>
        <p:nvSpPr>
          <p:cNvPr id="2457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i="1" dirty="0" smtClean="0"/>
              <a:t>УК РФ «Заражение ВИЧ-инфекци­ей» гласит:</a:t>
            </a: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1.  Заведомое </a:t>
            </a:r>
            <a:r>
              <a:rPr lang="ru-RU" sz="1600" dirty="0" err="1" smtClean="0"/>
              <a:t>поставление</a:t>
            </a:r>
            <a:r>
              <a:rPr lang="ru-RU" sz="1600" dirty="0" smtClean="0"/>
              <a:t> другого лица в опасность заражения ВИЧ-инфекцией наказывается ограниче­нием свободы на срок до трех лет, либо арестом на срок от трех до шести месяцев, либо лишением свобо­ды на срок до одного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2.  Заражение  другого  лица  ВИЧ-инфекцией  ли­цом, знавшим о наличии у него этой болезни, наказы­вается лишением свободы на срок до пяти лет. </a:t>
            </a: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3</a:t>
            </a:r>
            <a:r>
              <a:rPr lang="ru-RU" sz="1600" dirty="0" smtClean="0"/>
              <a:t>. Деяние, предусмотренное частью второй настоя­щей статьи, совершенное в отношении двух или более лиц, либо в отношении заведомо несовершеннолетне­го, наказывается лишением свободы на срок до вось­ми лет.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4. </a:t>
            </a:r>
            <a:r>
              <a:rPr lang="ru-RU" sz="1600" dirty="0" smtClean="0"/>
              <a:t>Заражение другого лица ВИЧ-инфекцией вслед­ствие ненадлежащего исполнения лицом своих про­фессиональных обязанностей наказывается лишени­ем свободы на срок до пяти лет с лишением права за­нимать   определенные   должности   или   заниматься определенной деятельностью на срок до трех лет.</a:t>
            </a: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pPr eaLnBrk="1" hangingPunct="1"/>
            <a:r>
              <a:rPr lang="ru-RU" b="1" dirty="0" smtClean="0"/>
              <a:t>Вопросы и задания</a:t>
            </a:r>
          </a:p>
        </p:txBody>
      </p:sp>
      <p:sp>
        <p:nvSpPr>
          <p:cNvPr id="2560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696200" cy="42176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 какие группы Всемирная организация здраво­охранения подразделяет болезни, передающиеся поло­вым путем? Чем различаются эти группы?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Перечис­лите признаки заражения сифилисом.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Каким обра­зом развивается и протекает сифилис?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 каких условиях лечение сифилиса может быть успешным?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Почему опасна гонорея и какие последствия она вы­зывает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Какие признаки свидетельствуют о зараже­нии гонореей?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Какие симптомы свидетельствуют о заражении вагинитом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Чем опасен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хламидиоз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Какими путями происходит заражение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признаки чаще всего встречаются при зара­жении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11. Какие болезни, передающиеся по­ловым путем, могут оказаться смертельными?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Сифилис</a:t>
            </a:r>
          </a:p>
        </p:txBody>
      </p:sp>
      <p:sp>
        <p:nvSpPr>
          <p:cNvPr id="512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847012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Первый признак заболевания сифилисом — появление маленькой ссадинки, или язвочки, которую называют твердым шанк­ром («шанкр» по-французски — язвочка, а твердый, потому что дно язвочки действительно плотное). Где же возникает твердый шанкр? Французские врачи говорят об этом с юмором: «он возникает на том месте, которым грешил». Поэтому шанкр чаще всего локализуется на половых органах и на промежности, но может быть и на губах, языке, анусе. Величина шанкра — от размера просяного семечка до величины ногтя мизинца. Язвочка заполнена жидкостью, в которой при анализе обнаруживают большое количество бледных спирохет. С момента появления твердого шанкра больной сифилисом становится заразным.</a:t>
            </a:r>
            <a:r>
              <a:rPr lang="ru-RU" sz="1600" smtClean="0"/>
              <a:t>  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 его течению сифилис делят на три периода. </a:t>
            </a:r>
          </a:p>
        </p:txBody>
      </p:sp>
      <p:sp>
        <p:nvSpPr>
          <p:cNvPr id="614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Первичный период, или первичный сифилис начинается с появления твердого шанкра и длится 1,5—2 месяца. Через неделю после появления шанкра, увеличиваются лимфатические железы вблизи язвочки. Если она появилась на половых органах, то увеличиваются паховые лимфатиче­ские узлы, а если на губах — подчелюстные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Вторичный период, или вторичный сифилис </a:t>
            </a:r>
          </a:p>
        </p:txBody>
      </p:sp>
      <p:sp>
        <p:nvSpPr>
          <p:cNvPr id="717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про­должается примерно три-четыре года и начинается с появления сыпи, которая не шелушится, не зудит. Высыпания вторичного периода бывают в виде пятен в горле и легких, бледно-розовых пятен на туловище. Затем появляются синюшно-красные узелки на половых органах, промежности, в паховых складках. Высыпания эти очень заразны. Просуществовав какое-то время, даже без лечения они исчезают, а затем возникают вновь. И так несколько раз в течение трех-четырех лет. Лечение, начатое в первичном и вторичном периодах, излечивает больных. Но нельзя заниматься самолечением:  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Третичный период </a:t>
            </a:r>
          </a:p>
        </p:txBody>
      </p:sp>
      <p:sp>
        <p:nvSpPr>
          <p:cNvPr id="8195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56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 поражаются кости, кровеносные сосуды, спинной и головной мозг. Длится он 10—20 лет и заканчивается параличом и слабоумием. При сифилисе, как при многих других инфекцион­ных заболеваниях, самоизлечивания не происходит. Болезнь длится всю жизнь, переходя из одного пери­ода в другой, медленно разрушая организм человека. При этом иммунитет не вырабатывается. После изле­чения человек опять может заразиться сифилисом. Успешность лечения должна быть подтверждена ана­лизами. Первый анализ сдают сразу же после окончания лечения, а затем через 3, 6 и 12 месяцев. Без та­кого контроля нельзя быть уверенным в излечении. 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Гонорея</a:t>
            </a:r>
          </a:p>
        </p:txBody>
      </p:sp>
      <p:sp>
        <p:nvSpPr>
          <p:cNvPr id="9219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Гонорея — самое распространенное венерическое заболевание, которое раньше давало яркую картину болезни, а теперь почти у всех протекает бессимптомно. Это делает болезнь еще более опасной, так как не­леченная гонорея переходит в хроническую форму, вызывая стойкое бесплодие, воспаление мочеполовых органов у мужчин и воспаление придатков у женщин. Иммунитет после перенесенного заболевания не вырабатывается, поэтому возможно повторное заражение.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гонореи у мужчин </a:t>
            </a:r>
          </a:p>
        </p:txBody>
      </p:sp>
      <p:sp>
        <p:nvSpPr>
          <p:cNvPr id="10243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первые при­знаки заболевания — краснота вокруг наружного от­верстия мочеиспускательного канала, небольшая отечность, которая сопровождается жжением и зу­дом, резь при мочеиспускании. Из отверстия мочеис­пускательного канала постоянно вытекает зеленова­то-желтоватый гной. Даже если не лечиться или за­ниматься самолечением, эти симптомы постепенно исчезают и болезнь переходит в хроническую форму. Обострение заболевания наступает после полового сношения, употребления спиртных напитков, ослаб­ления организма. У больных вновь появляются резь при мочеиспускании и выделения из мочеиспуска­тельного канала. Такие явления длятся обычно ко­роткое время и исчезают без всякого лечения, а бо­лезнь вновь принимает хроническую форму. 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Признаки гонореи у женщин</a:t>
            </a:r>
          </a:p>
        </p:txBody>
      </p:sp>
      <p:sp>
        <p:nvSpPr>
          <p:cNvPr id="11267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поражаются почти все мо­чеполовые органы. Появляются обильные гнойные выделения из влагалища, возникает раздражение на­ружных половых органов, кожи бедер. В некоторых случаях ощущается тяжесть внизу живота, боли в по­яснице при менструации и резь при мочеиспускании, но чаще всего эти симптомы выражены слабо, и по­этому женщины редко обращают на них внимание, и болезнь переходит в хроническую форму, поражая матку, маточные трубы и яичники. </a:t>
            </a: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60</TotalTime>
  <Words>1885</Words>
  <Application>Microsoft Office PowerPoint</Application>
  <PresentationFormat>Экран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Пастель</vt:lpstr>
      <vt:lpstr>Болезни, передаваемые половым путем </vt:lpstr>
      <vt:lpstr>Положение с болезнями, передающимися половым путем, в настоящее время </vt:lpstr>
      <vt:lpstr>Сифилис</vt:lpstr>
      <vt:lpstr>По его течению сифилис делят на три периода. </vt:lpstr>
      <vt:lpstr>Вторичный период, или вторичный сифилис </vt:lpstr>
      <vt:lpstr>Третичный период </vt:lpstr>
      <vt:lpstr>Гонорея</vt:lpstr>
      <vt:lpstr>Признаки гонореи у мужчин </vt:lpstr>
      <vt:lpstr>Признаки гонореи у женщин</vt:lpstr>
      <vt:lpstr>Грибковые заболевания, трихомониаз, гарднереллез</vt:lpstr>
      <vt:lpstr>Хламидиоз</vt:lpstr>
      <vt:lpstr>Генитальный герпес и генитальные бородавки (кондиломы)</vt:lpstr>
      <vt:lpstr>Слайд 13</vt:lpstr>
      <vt:lpstr>Синдром приобретенного иммунодефицита (СПИД </vt:lpstr>
      <vt:lpstr>Классификация проявления ВИЧ-инфекции</vt:lpstr>
      <vt:lpstr>2 группа</vt:lpstr>
      <vt:lpstr>3 группа</vt:lpstr>
      <vt:lpstr>4 группа</vt:lpstr>
      <vt:lpstr>В процессе развития ВИЧ-инфекции выделяют пять временных периодов:</vt:lpstr>
      <vt:lpstr>Наиболее важные правила, которые нужно со­блюдать для профилактики СПИДа:</vt:lpstr>
      <vt:lpstr>Уголовная ответственность за заражение венерической болезнью (Статья 121 УК РФ) </vt:lpstr>
      <vt:lpstr>Ответственность за заражение ВИЧ-инфекцией</vt:lpstr>
      <vt:lpstr>Вопросы и задания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Валентина</cp:lastModifiedBy>
  <cp:revision>5</cp:revision>
  <dcterms:created xsi:type="dcterms:W3CDTF">1601-01-01T00:00:00Z</dcterms:created>
  <dcterms:modified xsi:type="dcterms:W3CDTF">2020-04-11T07:29:19Z</dcterms:modified>
</cp:coreProperties>
</file>