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80" r:id="rId2"/>
    <p:sldId id="256" r:id="rId3"/>
    <p:sldId id="267" r:id="rId4"/>
    <p:sldId id="264" r:id="rId5"/>
    <p:sldId id="257" r:id="rId6"/>
    <p:sldId id="265" r:id="rId7"/>
    <p:sldId id="266" r:id="rId8"/>
    <p:sldId id="269" r:id="rId9"/>
    <p:sldId id="274" r:id="rId10"/>
    <p:sldId id="279" r:id="rId11"/>
    <p:sldId id="270" r:id="rId12"/>
    <p:sldId id="275" r:id="rId13"/>
    <p:sldId id="271" r:id="rId14"/>
    <p:sldId id="272" r:id="rId15"/>
    <p:sldId id="273" r:id="rId16"/>
    <p:sldId id="276" r:id="rId17"/>
    <p:sldId id="277" r:id="rId18"/>
    <p:sldId id="258" r:id="rId19"/>
    <p:sldId id="278" r:id="rId20"/>
    <p:sldId id="281" r:id="rId21"/>
    <p:sldId id="262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86" autoAdjust="0"/>
    <p:restoredTop sz="94660"/>
  </p:normalViewPr>
  <p:slideViewPr>
    <p:cSldViewPr>
      <p:cViewPr varScale="1">
        <p:scale>
          <a:sx n="70" d="100"/>
          <a:sy n="70" d="100"/>
        </p:scale>
        <p:origin x="123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044A9E-8EA8-4A2E-8212-41A94EA90D88}" type="doc">
      <dgm:prSet loTypeId="urn:microsoft.com/office/officeart/2005/8/layout/process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EF7217A-D5AA-4060-9944-94C5734FA0FE}">
      <dgm:prSet phldrT="[Текст]" custT="1"/>
      <dgm:spPr/>
      <dgm:t>
        <a:bodyPr/>
        <a:lstStyle/>
        <a:p>
          <a:r>
            <a:rPr lang="ru-RU" sz="3600" dirty="0" smtClean="0"/>
            <a:t>По численности</a:t>
          </a:r>
          <a:endParaRPr lang="ru-RU" sz="3600" dirty="0"/>
        </a:p>
      </dgm:t>
    </dgm:pt>
    <dgm:pt modelId="{7C765FA2-64F0-4B2F-B870-7F556BB97B6B}" type="parTrans" cxnId="{9EAF57B3-D78C-4694-A4CB-D0ADB346C9DB}">
      <dgm:prSet/>
      <dgm:spPr/>
      <dgm:t>
        <a:bodyPr/>
        <a:lstStyle/>
        <a:p>
          <a:endParaRPr lang="ru-RU"/>
        </a:p>
      </dgm:t>
    </dgm:pt>
    <dgm:pt modelId="{8A305C5F-9043-44DB-AA53-84F671B6F59A}" type="sibTrans" cxnId="{9EAF57B3-D78C-4694-A4CB-D0ADB346C9DB}">
      <dgm:prSet/>
      <dgm:spPr/>
      <dgm:t>
        <a:bodyPr/>
        <a:lstStyle/>
        <a:p>
          <a:endParaRPr lang="ru-RU"/>
        </a:p>
      </dgm:t>
    </dgm:pt>
    <dgm:pt modelId="{390A1484-633A-4824-B35D-B3F4D9197992}">
      <dgm:prSet phldrT="[Текст]" custT="1"/>
      <dgm:spPr/>
      <dgm:t>
        <a:bodyPr/>
        <a:lstStyle/>
        <a:p>
          <a:r>
            <a:rPr lang="ru-RU" sz="2400" dirty="0" smtClean="0"/>
            <a:t>большие</a:t>
          </a:r>
          <a:endParaRPr lang="ru-RU" sz="2400" dirty="0"/>
        </a:p>
      </dgm:t>
    </dgm:pt>
    <dgm:pt modelId="{3E11D500-5479-4D5C-A3EB-D321B598A41D}" type="parTrans" cxnId="{8CF3E2B3-78A1-4B5A-BF27-DDD1FC493F35}">
      <dgm:prSet/>
      <dgm:spPr/>
      <dgm:t>
        <a:bodyPr/>
        <a:lstStyle/>
        <a:p>
          <a:endParaRPr lang="ru-RU"/>
        </a:p>
      </dgm:t>
    </dgm:pt>
    <dgm:pt modelId="{2FFE4FA3-8ED8-4F0E-B4A6-E4F333A53353}" type="sibTrans" cxnId="{8CF3E2B3-78A1-4B5A-BF27-DDD1FC493F35}">
      <dgm:prSet/>
      <dgm:spPr/>
      <dgm:t>
        <a:bodyPr/>
        <a:lstStyle/>
        <a:p>
          <a:endParaRPr lang="ru-RU"/>
        </a:p>
      </dgm:t>
    </dgm:pt>
    <dgm:pt modelId="{F74DAEE8-DACA-4411-A394-B53C256CBF9F}">
      <dgm:prSet phldrT="[Текст]" custT="1"/>
      <dgm:spPr/>
      <dgm:t>
        <a:bodyPr/>
        <a:lstStyle/>
        <a:p>
          <a:r>
            <a:rPr lang="ru-RU" sz="2400" dirty="0" smtClean="0"/>
            <a:t>малые</a:t>
          </a:r>
          <a:endParaRPr lang="ru-RU" sz="2400" dirty="0"/>
        </a:p>
      </dgm:t>
    </dgm:pt>
    <dgm:pt modelId="{66DEC9D2-81AB-49BD-AC9B-BA5A8CF39223}" type="parTrans" cxnId="{97900219-1EA2-49E4-9E6F-703158868659}">
      <dgm:prSet/>
      <dgm:spPr/>
      <dgm:t>
        <a:bodyPr/>
        <a:lstStyle/>
        <a:p>
          <a:endParaRPr lang="ru-RU"/>
        </a:p>
      </dgm:t>
    </dgm:pt>
    <dgm:pt modelId="{BC6DA59A-5FE1-4CBB-ACF4-78C5B911B361}" type="sibTrans" cxnId="{97900219-1EA2-49E4-9E6F-703158868659}">
      <dgm:prSet/>
      <dgm:spPr/>
      <dgm:t>
        <a:bodyPr/>
        <a:lstStyle/>
        <a:p>
          <a:endParaRPr lang="ru-RU"/>
        </a:p>
      </dgm:t>
    </dgm:pt>
    <dgm:pt modelId="{2FE5AF30-C185-449E-A45A-FE0BA575708F}">
      <dgm:prSet phldrT="[Текст]" custT="1"/>
      <dgm:spPr/>
      <dgm:t>
        <a:bodyPr/>
        <a:lstStyle/>
        <a:p>
          <a:r>
            <a:rPr lang="ru-RU" sz="3600" dirty="0" smtClean="0"/>
            <a:t>По способу   организации</a:t>
          </a:r>
          <a:endParaRPr lang="ru-RU" sz="3600" dirty="0"/>
        </a:p>
      </dgm:t>
    </dgm:pt>
    <dgm:pt modelId="{F290F9D6-7CEA-407F-96ED-78F030365183}" type="parTrans" cxnId="{4F6A9912-AE0C-4CA5-B691-7DF715B331BD}">
      <dgm:prSet/>
      <dgm:spPr/>
      <dgm:t>
        <a:bodyPr/>
        <a:lstStyle/>
        <a:p>
          <a:endParaRPr lang="ru-RU"/>
        </a:p>
      </dgm:t>
    </dgm:pt>
    <dgm:pt modelId="{59BA5A07-0C8F-4938-939A-9B9A816FBF36}" type="sibTrans" cxnId="{4F6A9912-AE0C-4CA5-B691-7DF715B331BD}">
      <dgm:prSet/>
      <dgm:spPr/>
      <dgm:t>
        <a:bodyPr/>
        <a:lstStyle/>
        <a:p>
          <a:endParaRPr lang="ru-RU"/>
        </a:p>
      </dgm:t>
    </dgm:pt>
    <dgm:pt modelId="{69547A59-DF55-4F7C-8FE1-E0D6516CF492}">
      <dgm:prSet phldrT="[Текст]"/>
      <dgm:spPr/>
      <dgm:t>
        <a:bodyPr/>
        <a:lstStyle/>
        <a:p>
          <a:r>
            <a:rPr lang="ru-RU" dirty="0" smtClean="0"/>
            <a:t>Формальные (официальные)</a:t>
          </a:r>
          <a:endParaRPr lang="ru-RU" dirty="0"/>
        </a:p>
      </dgm:t>
    </dgm:pt>
    <dgm:pt modelId="{B81E1D0E-FE66-4BCD-8906-CEEBD0D83123}" type="parTrans" cxnId="{23A7334D-A0D1-445D-A387-28110443578D}">
      <dgm:prSet/>
      <dgm:spPr/>
      <dgm:t>
        <a:bodyPr/>
        <a:lstStyle/>
        <a:p>
          <a:endParaRPr lang="ru-RU"/>
        </a:p>
      </dgm:t>
    </dgm:pt>
    <dgm:pt modelId="{2234EF08-0815-4944-A2C8-91C865A061A5}" type="sibTrans" cxnId="{23A7334D-A0D1-445D-A387-28110443578D}">
      <dgm:prSet/>
      <dgm:spPr/>
      <dgm:t>
        <a:bodyPr/>
        <a:lstStyle/>
        <a:p>
          <a:endParaRPr lang="ru-RU"/>
        </a:p>
      </dgm:t>
    </dgm:pt>
    <dgm:pt modelId="{619C6D37-07D8-47B1-8945-5BB33FC398AA}">
      <dgm:prSet phldrT="[Текст]"/>
      <dgm:spPr/>
      <dgm:t>
        <a:bodyPr/>
        <a:lstStyle/>
        <a:p>
          <a:r>
            <a:rPr lang="ru-RU" dirty="0" smtClean="0"/>
            <a:t>Неформальные (НЕОФИЦИАЛЬНЫЕ)</a:t>
          </a:r>
          <a:endParaRPr lang="ru-RU" dirty="0"/>
        </a:p>
      </dgm:t>
    </dgm:pt>
    <dgm:pt modelId="{8C18FE76-1A2A-49AD-842F-25696D01C3B4}" type="parTrans" cxnId="{FD073FBA-A5B3-4577-9E1A-B337C6BA9A6F}">
      <dgm:prSet/>
      <dgm:spPr/>
      <dgm:t>
        <a:bodyPr/>
        <a:lstStyle/>
        <a:p>
          <a:endParaRPr lang="ru-RU"/>
        </a:p>
      </dgm:t>
    </dgm:pt>
    <dgm:pt modelId="{882804D7-F995-4E62-AA14-85004CCC9464}" type="sibTrans" cxnId="{FD073FBA-A5B3-4577-9E1A-B337C6BA9A6F}">
      <dgm:prSet/>
      <dgm:spPr/>
      <dgm:t>
        <a:bodyPr/>
        <a:lstStyle/>
        <a:p>
          <a:endParaRPr lang="ru-RU"/>
        </a:p>
      </dgm:t>
    </dgm:pt>
    <dgm:pt modelId="{087AD62B-AEEE-4296-9F35-F722ADFE5778}">
      <dgm:prSet phldrT="[Текст]" custT="1"/>
      <dgm:spPr/>
      <dgm:t>
        <a:bodyPr/>
        <a:lstStyle/>
        <a:p>
          <a:r>
            <a:rPr lang="ru-RU" sz="3200" dirty="0" smtClean="0">
              <a:solidFill>
                <a:srgbClr val="FFFF00"/>
              </a:solidFill>
            </a:rPr>
            <a:t>По факту существования</a:t>
          </a:r>
          <a:endParaRPr lang="ru-RU" sz="3200" dirty="0">
            <a:solidFill>
              <a:srgbClr val="FFFF00"/>
            </a:solidFill>
          </a:endParaRPr>
        </a:p>
      </dgm:t>
    </dgm:pt>
    <dgm:pt modelId="{3F30AA13-18ED-4BEA-A210-FE363E0E7B13}" type="parTrans" cxnId="{8FE28270-2348-4949-8248-9CA9C90DBB52}">
      <dgm:prSet/>
      <dgm:spPr/>
      <dgm:t>
        <a:bodyPr/>
        <a:lstStyle/>
        <a:p>
          <a:endParaRPr lang="ru-RU"/>
        </a:p>
      </dgm:t>
    </dgm:pt>
    <dgm:pt modelId="{565BB872-065B-44B7-8671-383C12E2968C}" type="sibTrans" cxnId="{8FE28270-2348-4949-8248-9CA9C90DBB52}">
      <dgm:prSet/>
      <dgm:spPr/>
      <dgm:t>
        <a:bodyPr/>
        <a:lstStyle/>
        <a:p>
          <a:endParaRPr lang="ru-RU"/>
        </a:p>
      </dgm:t>
    </dgm:pt>
    <dgm:pt modelId="{B11E1C80-20F3-42D4-B78B-8A4652C07187}">
      <dgm:prSet phldrT="[Текст]"/>
      <dgm:spPr/>
      <dgm:t>
        <a:bodyPr/>
        <a:lstStyle/>
        <a:p>
          <a:r>
            <a:rPr lang="ru-RU" dirty="0" smtClean="0"/>
            <a:t>РЕАЛЬНЫЕ</a:t>
          </a:r>
          <a:endParaRPr lang="ru-RU" dirty="0"/>
        </a:p>
      </dgm:t>
    </dgm:pt>
    <dgm:pt modelId="{886584D7-E419-430B-B487-23469525168A}" type="parTrans" cxnId="{0758E598-FB98-4FFE-82D1-4DF2DE690CC1}">
      <dgm:prSet/>
      <dgm:spPr/>
      <dgm:t>
        <a:bodyPr/>
        <a:lstStyle/>
        <a:p>
          <a:endParaRPr lang="ru-RU"/>
        </a:p>
      </dgm:t>
    </dgm:pt>
    <dgm:pt modelId="{9AFFEDCF-0B45-4B36-885C-1A31DF6A2034}" type="sibTrans" cxnId="{0758E598-FB98-4FFE-82D1-4DF2DE690CC1}">
      <dgm:prSet/>
      <dgm:spPr/>
      <dgm:t>
        <a:bodyPr/>
        <a:lstStyle/>
        <a:p>
          <a:endParaRPr lang="ru-RU"/>
        </a:p>
      </dgm:t>
    </dgm:pt>
    <dgm:pt modelId="{3CA4EC19-7557-4D2F-864E-06F13CDA6A17}">
      <dgm:prSet phldrT="[Текст]"/>
      <dgm:spPr/>
      <dgm:t>
        <a:bodyPr/>
        <a:lstStyle/>
        <a:p>
          <a:r>
            <a:rPr lang="ru-RU" dirty="0" smtClean="0"/>
            <a:t>УСЛОВНЫЕ</a:t>
          </a:r>
          <a:endParaRPr lang="ru-RU" dirty="0"/>
        </a:p>
      </dgm:t>
    </dgm:pt>
    <dgm:pt modelId="{D40BF074-4F39-4EE0-92CC-58BC3A4F8175}" type="parTrans" cxnId="{7AAB6817-4A03-4888-8E18-334C02B954B0}">
      <dgm:prSet/>
      <dgm:spPr/>
      <dgm:t>
        <a:bodyPr/>
        <a:lstStyle/>
        <a:p>
          <a:endParaRPr lang="ru-RU"/>
        </a:p>
      </dgm:t>
    </dgm:pt>
    <dgm:pt modelId="{1218BEA0-BF89-4A61-9199-BFF8BDA9A84F}" type="sibTrans" cxnId="{7AAB6817-4A03-4888-8E18-334C02B954B0}">
      <dgm:prSet/>
      <dgm:spPr/>
      <dgm:t>
        <a:bodyPr/>
        <a:lstStyle/>
        <a:p>
          <a:endParaRPr lang="ru-RU"/>
        </a:p>
      </dgm:t>
    </dgm:pt>
    <dgm:pt modelId="{0D4A916E-C9D5-41D2-A0ED-4EB3A2C5C5C8}">
      <dgm:prSet custT="1"/>
      <dgm:spPr/>
      <dgm:t>
        <a:bodyPr/>
        <a:lstStyle/>
        <a:p>
          <a:r>
            <a:rPr lang="ru-RU" sz="2800" dirty="0" smtClean="0">
              <a:solidFill>
                <a:srgbClr val="FF0000"/>
              </a:solidFill>
            </a:rPr>
            <a:t>По социальной направленности</a:t>
          </a:r>
          <a:endParaRPr lang="ru-RU" sz="2800" dirty="0">
            <a:solidFill>
              <a:srgbClr val="FF0000"/>
            </a:solidFill>
          </a:endParaRPr>
        </a:p>
      </dgm:t>
    </dgm:pt>
    <dgm:pt modelId="{A2B0B4B3-B5C2-47A4-9F63-B6CA74DF31E9}" type="parTrans" cxnId="{547614CD-A6FE-4F38-B419-92393B0E6E0A}">
      <dgm:prSet/>
      <dgm:spPr/>
      <dgm:t>
        <a:bodyPr/>
        <a:lstStyle/>
        <a:p>
          <a:endParaRPr lang="ru-RU"/>
        </a:p>
      </dgm:t>
    </dgm:pt>
    <dgm:pt modelId="{B18490A3-1BD2-43B2-80B5-D9D98F664369}" type="sibTrans" cxnId="{547614CD-A6FE-4F38-B419-92393B0E6E0A}">
      <dgm:prSet/>
      <dgm:spPr/>
      <dgm:t>
        <a:bodyPr/>
        <a:lstStyle/>
        <a:p>
          <a:endParaRPr lang="ru-RU"/>
        </a:p>
      </dgm:t>
    </dgm:pt>
    <dgm:pt modelId="{786973CA-D287-45FF-BB0F-C8E0E5F61385}">
      <dgm:prSet/>
      <dgm:spPr/>
      <dgm:t>
        <a:bodyPr/>
        <a:lstStyle/>
        <a:p>
          <a:r>
            <a:rPr lang="ru-RU" dirty="0" smtClean="0"/>
            <a:t>положительные</a:t>
          </a:r>
          <a:endParaRPr lang="ru-RU" dirty="0"/>
        </a:p>
      </dgm:t>
    </dgm:pt>
    <dgm:pt modelId="{7F474631-8096-44E4-8250-3FCE06A5FC11}" type="parTrans" cxnId="{53AC4E2C-338B-47D2-9BEB-EE7E2CF21CC5}">
      <dgm:prSet/>
      <dgm:spPr/>
      <dgm:t>
        <a:bodyPr/>
        <a:lstStyle/>
        <a:p>
          <a:endParaRPr lang="ru-RU"/>
        </a:p>
      </dgm:t>
    </dgm:pt>
    <dgm:pt modelId="{8ABBD6E4-B1F5-431A-B3F8-179A0C2F0D11}" type="sibTrans" cxnId="{53AC4E2C-338B-47D2-9BEB-EE7E2CF21CC5}">
      <dgm:prSet/>
      <dgm:spPr/>
      <dgm:t>
        <a:bodyPr/>
        <a:lstStyle/>
        <a:p>
          <a:endParaRPr lang="ru-RU"/>
        </a:p>
      </dgm:t>
    </dgm:pt>
    <dgm:pt modelId="{B7FEAF02-F92A-49DA-8BD1-C0F89E0F83F0}">
      <dgm:prSet/>
      <dgm:spPr/>
      <dgm:t>
        <a:bodyPr/>
        <a:lstStyle/>
        <a:p>
          <a:r>
            <a:rPr lang="ru-RU" dirty="0" smtClean="0"/>
            <a:t>отрицательные</a:t>
          </a:r>
          <a:endParaRPr lang="ru-RU" dirty="0"/>
        </a:p>
      </dgm:t>
    </dgm:pt>
    <dgm:pt modelId="{7724BEFE-3D8E-4A57-B202-1A4127C07B37}" type="parTrans" cxnId="{34D7B720-5151-468E-BFF9-2FBAC8A347DE}">
      <dgm:prSet/>
      <dgm:spPr/>
      <dgm:t>
        <a:bodyPr/>
        <a:lstStyle/>
        <a:p>
          <a:endParaRPr lang="ru-RU"/>
        </a:p>
      </dgm:t>
    </dgm:pt>
    <dgm:pt modelId="{95D5CECC-B9CC-4E74-B6D0-40F0EE2923C9}" type="sibTrans" cxnId="{34D7B720-5151-468E-BFF9-2FBAC8A347DE}">
      <dgm:prSet/>
      <dgm:spPr/>
      <dgm:t>
        <a:bodyPr/>
        <a:lstStyle/>
        <a:p>
          <a:endParaRPr lang="ru-RU"/>
        </a:p>
      </dgm:t>
    </dgm:pt>
    <dgm:pt modelId="{A9ECBE85-A533-488C-B5C4-B3D0D0FC67B4}">
      <dgm:prSet/>
      <dgm:spPr/>
      <dgm:t>
        <a:bodyPr/>
        <a:lstStyle/>
        <a:p>
          <a:r>
            <a:rPr lang="ru-RU" dirty="0" smtClean="0"/>
            <a:t>неустойчивые</a:t>
          </a:r>
          <a:endParaRPr lang="ru-RU" dirty="0"/>
        </a:p>
      </dgm:t>
    </dgm:pt>
    <dgm:pt modelId="{8C642215-27CB-4FAA-99FF-DFC7139348F1}" type="parTrans" cxnId="{667B77D8-00A5-4384-AA82-84020D34C7A0}">
      <dgm:prSet/>
      <dgm:spPr/>
      <dgm:t>
        <a:bodyPr/>
        <a:lstStyle/>
        <a:p>
          <a:endParaRPr lang="ru-RU"/>
        </a:p>
      </dgm:t>
    </dgm:pt>
    <dgm:pt modelId="{14CA2E46-59A3-43CA-B668-7BD9B8E9C162}" type="sibTrans" cxnId="{667B77D8-00A5-4384-AA82-84020D34C7A0}">
      <dgm:prSet/>
      <dgm:spPr/>
      <dgm:t>
        <a:bodyPr/>
        <a:lstStyle/>
        <a:p>
          <a:endParaRPr lang="ru-RU"/>
        </a:p>
      </dgm:t>
    </dgm:pt>
    <dgm:pt modelId="{D5C58022-7780-4710-99A3-2DEC52327171}" type="pres">
      <dgm:prSet presAssocID="{F5044A9E-8EA8-4A2E-8212-41A94EA90D8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BCE3AE-D456-406F-B053-6ECD071A5609}" type="pres">
      <dgm:prSet presAssocID="{0D4A916E-C9D5-41D2-A0ED-4EB3A2C5C5C8}" presName="boxAndChildren" presStyleCnt="0"/>
      <dgm:spPr/>
    </dgm:pt>
    <dgm:pt modelId="{1B726672-D612-4BBD-BFFB-FDB437B28ACE}" type="pres">
      <dgm:prSet presAssocID="{0D4A916E-C9D5-41D2-A0ED-4EB3A2C5C5C8}" presName="parentTextBox" presStyleLbl="node1" presStyleIdx="0" presStyleCnt="4"/>
      <dgm:spPr/>
      <dgm:t>
        <a:bodyPr/>
        <a:lstStyle/>
        <a:p>
          <a:endParaRPr lang="ru-RU"/>
        </a:p>
      </dgm:t>
    </dgm:pt>
    <dgm:pt modelId="{CAD753FA-7484-4BD7-8BC1-30FBAB724C34}" type="pres">
      <dgm:prSet presAssocID="{0D4A916E-C9D5-41D2-A0ED-4EB3A2C5C5C8}" presName="entireBox" presStyleLbl="node1" presStyleIdx="0" presStyleCnt="4"/>
      <dgm:spPr/>
      <dgm:t>
        <a:bodyPr/>
        <a:lstStyle/>
        <a:p>
          <a:endParaRPr lang="ru-RU"/>
        </a:p>
      </dgm:t>
    </dgm:pt>
    <dgm:pt modelId="{06261C46-4354-47C1-961A-9002B5F6C233}" type="pres">
      <dgm:prSet presAssocID="{0D4A916E-C9D5-41D2-A0ED-4EB3A2C5C5C8}" presName="descendantBox" presStyleCnt="0"/>
      <dgm:spPr/>
    </dgm:pt>
    <dgm:pt modelId="{F1FF0A8E-E29F-4080-AA65-6266AB2D966C}" type="pres">
      <dgm:prSet presAssocID="{786973CA-D287-45FF-BB0F-C8E0E5F61385}" presName="childTextBox" presStyleLbl="fgAccFollow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3E5115-BF2B-4FA6-AD1D-A0BC4400DE43}" type="pres">
      <dgm:prSet presAssocID="{A9ECBE85-A533-488C-B5C4-B3D0D0FC67B4}" presName="childTextBox" presStyleLbl="fgAccFollow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670F3A-1B05-4EE0-918F-5845713F64C8}" type="pres">
      <dgm:prSet presAssocID="{B7FEAF02-F92A-49DA-8BD1-C0F89E0F83F0}" presName="childTextBox" presStyleLbl="fgAccFollow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7927C5-1955-4C19-BB45-E81421139F29}" type="pres">
      <dgm:prSet presAssocID="{565BB872-065B-44B7-8671-383C12E2968C}" presName="sp" presStyleCnt="0"/>
      <dgm:spPr/>
    </dgm:pt>
    <dgm:pt modelId="{89410094-4510-4856-B740-7D23D8F5BFC4}" type="pres">
      <dgm:prSet presAssocID="{087AD62B-AEEE-4296-9F35-F722ADFE5778}" presName="arrowAndChildren" presStyleCnt="0"/>
      <dgm:spPr/>
    </dgm:pt>
    <dgm:pt modelId="{AB31775A-76A6-40F9-8C3C-ADD151596A83}" type="pres">
      <dgm:prSet presAssocID="{087AD62B-AEEE-4296-9F35-F722ADFE5778}" presName="parentTextArrow" presStyleLbl="node1" presStyleIdx="0" presStyleCnt="4"/>
      <dgm:spPr/>
      <dgm:t>
        <a:bodyPr/>
        <a:lstStyle/>
        <a:p>
          <a:endParaRPr lang="ru-RU"/>
        </a:p>
      </dgm:t>
    </dgm:pt>
    <dgm:pt modelId="{1637E170-B263-4725-9499-59461A582D5D}" type="pres">
      <dgm:prSet presAssocID="{087AD62B-AEEE-4296-9F35-F722ADFE5778}" presName="arrow" presStyleLbl="node1" presStyleIdx="1" presStyleCnt="4"/>
      <dgm:spPr/>
      <dgm:t>
        <a:bodyPr/>
        <a:lstStyle/>
        <a:p>
          <a:endParaRPr lang="ru-RU"/>
        </a:p>
      </dgm:t>
    </dgm:pt>
    <dgm:pt modelId="{FA14EFB4-3262-449D-8F2D-9EFF25E686DD}" type="pres">
      <dgm:prSet presAssocID="{087AD62B-AEEE-4296-9F35-F722ADFE5778}" presName="descendantArrow" presStyleCnt="0"/>
      <dgm:spPr/>
    </dgm:pt>
    <dgm:pt modelId="{043A4C4F-A0C7-4038-A0D4-8556CC15EB64}" type="pres">
      <dgm:prSet presAssocID="{B11E1C80-20F3-42D4-B78B-8A4652C07187}" presName="childTextArrow" presStyleLbl="fgAccFollow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42EA57-806A-44B4-8F45-D0F5A4068CE4}" type="pres">
      <dgm:prSet presAssocID="{3CA4EC19-7557-4D2F-864E-06F13CDA6A17}" presName="childTextArrow" presStyleLbl="fgAccFollow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949DF1-866F-408A-A2C3-622B2E5A5946}" type="pres">
      <dgm:prSet presAssocID="{59BA5A07-0C8F-4938-939A-9B9A816FBF36}" presName="sp" presStyleCnt="0"/>
      <dgm:spPr/>
    </dgm:pt>
    <dgm:pt modelId="{B43D1173-12B9-47E5-92D0-C5F940C72B08}" type="pres">
      <dgm:prSet presAssocID="{2FE5AF30-C185-449E-A45A-FE0BA575708F}" presName="arrowAndChildren" presStyleCnt="0"/>
      <dgm:spPr/>
    </dgm:pt>
    <dgm:pt modelId="{DFA13567-ED90-4020-A937-8ECAF188CFAD}" type="pres">
      <dgm:prSet presAssocID="{2FE5AF30-C185-449E-A45A-FE0BA575708F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E0424D46-B3BB-4C2D-82BA-93335869FE4B}" type="pres">
      <dgm:prSet presAssocID="{2FE5AF30-C185-449E-A45A-FE0BA575708F}" presName="arrow" presStyleLbl="node1" presStyleIdx="2" presStyleCnt="4" custLinFactNeighborX="7" custLinFactNeighborY="1641"/>
      <dgm:spPr/>
      <dgm:t>
        <a:bodyPr/>
        <a:lstStyle/>
        <a:p>
          <a:endParaRPr lang="ru-RU"/>
        </a:p>
      </dgm:t>
    </dgm:pt>
    <dgm:pt modelId="{6575CCE3-6532-40CB-A3F7-150F2DC5314E}" type="pres">
      <dgm:prSet presAssocID="{2FE5AF30-C185-449E-A45A-FE0BA575708F}" presName="descendantArrow" presStyleCnt="0"/>
      <dgm:spPr/>
    </dgm:pt>
    <dgm:pt modelId="{E058DF76-6BDD-4962-8B19-3AFB6B4BACF7}" type="pres">
      <dgm:prSet presAssocID="{69547A59-DF55-4F7C-8FE1-E0D6516CF492}" presName="childTextArrow" presStyleLbl="fgAccFollow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695B51-D0E4-43BD-A92F-D8B1754377DC}" type="pres">
      <dgm:prSet presAssocID="{619C6D37-07D8-47B1-8945-5BB33FC398AA}" presName="childTextArrow" presStyleLbl="fgAccFollow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4EE977-ED24-42F2-BF46-916F578B859D}" type="pres">
      <dgm:prSet presAssocID="{8A305C5F-9043-44DB-AA53-84F671B6F59A}" presName="sp" presStyleCnt="0"/>
      <dgm:spPr/>
    </dgm:pt>
    <dgm:pt modelId="{6F39B98B-3D98-4BB8-B2AA-F8BE08EBF91B}" type="pres">
      <dgm:prSet presAssocID="{4EF7217A-D5AA-4060-9944-94C5734FA0FE}" presName="arrowAndChildren" presStyleCnt="0"/>
      <dgm:spPr/>
    </dgm:pt>
    <dgm:pt modelId="{25E94F4C-250D-4951-B687-CF3088B98987}" type="pres">
      <dgm:prSet presAssocID="{4EF7217A-D5AA-4060-9944-94C5734FA0FE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6C33DA1E-5D71-440D-8AD7-2C4B07C55777}" type="pres">
      <dgm:prSet presAssocID="{4EF7217A-D5AA-4060-9944-94C5734FA0FE}" presName="arrow" presStyleLbl="node1" presStyleIdx="3" presStyleCnt="4" custLinFactNeighborX="-3300" custLinFactNeighborY="-1700"/>
      <dgm:spPr/>
      <dgm:t>
        <a:bodyPr/>
        <a:lstStyle/>
        <a:p>
          <a:endParaRPr lang="ru-RU"/>
        </a:p>
      </dgm:t>
    </dgm:pt>
    <dgm:pt modelId="{33C7D127-4DE5-4C6F-9608-64BF878F0761}" type="pres">
      <dgm:prSet presAssocID="{4EF7217A-D5AA-4060-9944-94C5734FA0FE}" presName="descendantArrow" presStyleCnt="0"/>
      <dgm:spPr/>
    </dgm:pt>
    <dgm:pt modelId="{FD61B25C-2D45-4BFC-96FC-B8EB5FA0E995}" type="pres">
      <dgm:prSet presAssocID="{390A1484-633A-4824-B35D-B3F4D9197992}" presName="childTextArrow" presStyleLbl="fgAccFollow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D74F49-9F9D-4FE7-9ECA-D1DE66C1FA95}" type="pres">
      <dgm:prSet presAssocID="{F74DAEE8-DACA-4411-A394-B53C256CBF9F}" presName="childTextArrow" presStyleLbl="fgAccFollow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900219-1EA2-49E4-9E6F-703158868659}" srcId="{4EF7217A-D5AA-4060-9944-94C5734FA0FE}" destId="{F74DAEE8-DACA-4411-A394-B53C256CBF9F}" srcOrd="1" destOrd="0" parTransId="{66DEC9D2-81AB-49BD-AC9B-BA5A8CF39223}" sibTransId="{BC6DA59A-5FE1-4CBB-ACF4-78C5B911B361}"/>
    <dgm:cxn modelId="{8CF3E2B3-78A1-4B5A-BF27-DDD1FC493F35}" srcId="{4EF7217A-D5AA-4060-9944-94C5734FA0FE}" destId="{390A1484-633A-4824-B35D-B3F4D9197992}" srcOrd="0" destOrd="0" parTransId="{3E11D500-5479-4D5C-A3EB-D321B598A41D}" sibTransId="{2FFE4FA3-8ED8-4F0E-B4A6-E4F333A53353}"/>
    <dgm:cxn modelId="{2EA4795A-B5DA-4F46-8ABE-7F70766E36CA}" type="presOf" srcId="{4EF7217A-D5AA-4060-9944-94C5734FA0FE}" destId="{25E94F4C-250D-4951-B687-CF3088B98987}" srcOrd="0" destOrd="0" presId="urn:microsoft.com/office/officeart/2005/8/layout/process4"/>
    <dgm:cxn modelId="{46E410BA-0951-4F66-866F-BCDF0ED57615}" type="presOf" srcId="{4EF7217A-D5AA-4060-9944-94C5734FA0FE}" destId="{6C33DA1E-5D71-440D-8AD7-2C4B07C55777}" srcOrd="1" destOrd="0" presId="urn:microsoft.com/office/officeart/2005/8/layout/process4"/>
    <dgm:cxn modelId="{7AAB6817-4A03-4888-8E18-334C02B954B0}" srcId="{087AD62B-AEEE-4296-9F35-F722ADFE5778}" destId="{3CA4EC19-7557-4D2F-864E-06F13CDA6A17}" srcOrd="1" destOrd="0" parTransId="{D40BF074-4F39-4EE0-92CC-58BC3A4F8175}" sibTransId="{1218BEA0-BF89-4A61-9199-BFF8BDA9A84F}"/>
    <dgm:cxn modelId="{F0BE99FA-21BC-4D06-AE2A-0B07CD443558}" type="presOf" srcId="{0D4A916E-C9D5-41D2-A0ED-4EB3A2C5C5C8}" destId="{CAD753FA-7484-4BD7-8BC1-30FBAB724C34}" srcOrd="1" destOrd="0" presId="urn:microsoft.com/office/officeart/2005/8/layout/process4"/>
    <dgm:cxn modelId="{0758E598-FB98-4FFE-82D1-4DF2DE690CC1}" srcId="{087AD62B-AEEE-4296-9F35-F722ADFE5778}" destId="{B11E1C80-20F3-42D4-B78B-8A4652C07187}" srcOrd="0" destOrd="0" parTransId="{886584D7-E419-430B-B487-23469525168A}" sibTransId="{9AFFEDCF-0B45-4B36-885C-1A31DF6A2034}"/>
    <dgm:cxn modelId="{FE5ED772-257D-42F3-B343-B5371C41BBB7}" type="presOf" srcId="{F74DAEE8-DACA-4411-A394-B53C256CBF9F}" destId="{0CD74F49-9F9D-4FE7-9ECA-D1DE66C1FA95}" srcOrd="0" destOrd="0" presId="urn:microsoft.com/office/officeart/2005/8/layout/process4"/>
    <dgm:cxn modelId="{9A66D24D-D38D-48C8-A563-6A6CBFDFCEC5}" type="presOf" srcId="{0D4A916E-C9D5-41D2-A0ED-4EB3A2C5C5C8}" destId="{1B726672-D612-4BBD-BFFB-FDB437B28ACE}" srcOrd="0" destOrd="0" presId="urn:microsoft.com/office/officeart/2005/8/layout/process4"/>
    <dgm:cxn modelId="{19B104DF-D6D3-4459-BF44-84DFE3FFA205}" type="presOf" srcId="{B7FEAF02-F92A-49DA-8BD1-C0F89E0F83F0}" destId="{69670F3A-1B05-4EE0-918F-5845713F64C8}" srcOrd="0" destOrd="0" presId="urn:microsoft.com/office/officeart/2005/8/layout/process4"/>
    <dgm:cxn modelId="{42C2EC6C-AC25-420A-8D65-94BBAAC7B33F}" type="presOf" srcId="{087AD62B-AEEE-4296-9F35-F722ADFE5778}" destId="{1637E170-B263-4725-9499-59461A582D5D}" srcOrd="1" destOrd="0" presId="urn:microsoft.com/office/officeart/2005/8/layout/process4"/>
    <dgm:cxn modelId="{060B73B5-CF4F-42CF-A19C-19C46815CE52}" type="presOf" srcId="{619C6D37-07D8-47B1-8945-5BB33FC398AA}" destId="{15695B51-D0E4-43BD-A92F-D8B1754377DC}" srcOrd="0" destOrd="0" presId="urn:microsoft.com/office/officeart/2005/8/layout/process4"/>
    <dgm:cxn modelId="{547614CD-A6FE-4F38-B419-92393B0E6E0A}" srcId="{F5044A9E-8EA8-4A2E-8212-41A94EA90D88}" destId="{0D4A916E-C9D5-41D2-A0ED-4EB3A2C5C5C8}" srcOrd="3" destOrd="0" parTransId="{A2B0B4B3-B5C2-47A4-9F63-B6CA74DF31E9}" sibTransId="{B18490A3-1BD2-43B2-80B5-D9D98F664369}"/>
    <dgm:cxn modelId="{6151F7A7-D8EF-4267-8095-FF262CD41E00}" type="presOf" srcId="{087AD62B-AEEE-4296-9F35-F722ADFE5778}" destId="{AB31775A-76A6-40F9-8C3C-ADD151596A83}" srcOrd="0" destOrd="0" presId="urn:microsoft.com/office/officeart/2005/8/layout/process4"/>
    <dgm:cxn modelId="{417D9737-0643-4213-93D5-8215BA2BC582}" type="presOf" srcId="{390A1484-633A-4824-B35D-B3F4D9197992}" destId="{FD61B25C-2D45-4BFC-96FC-B8EB5FA0E995}" srcOrd="0" destOrd="0" presId="urn:microsoft.com/office/officeart/2005/8/layout/process4"/>
    <dgm:cxn modelId="{23A7334D-A0D1-445D-A387-28110443578D}" srcId="{2FE5AF30-C185-449E-A45A-FE0BA575708F}" destId="{69547A59-DF55-4F7C-8FE1-E0D6516CF492}" srcOrd="0" destOrd="0" parTransId="{B81E1D0E-FE66-4BCD-8906-CEEBD0D83123}" sibTransId="{2234EF08-0815-4944-A2C8-91C865A061A5}"/>
    <dgm:cxn modelId="{667B77D8-00A5-4384-AA82-84020D34C7A0}" srcId="{0D4A916E-C9D5-41D2-A0ED-4EB3A2C5C5C8}" destId="{A9ECBE85-A533-488C-B5C4-B3D0D0FC67B4}" srcOrd="1" destOrd="0" parTransId="{8C642215-27CB-4FAA-99FF-DFC7139348F1}" sibTransId="{14CA2E46-59A3-43CA-B668-7BD9B8E9C162}"/>
    <dgm:cxn modelId="{9EAF57B3-D78C-4694-A4CB-D0ADB346C9DB}" srcId="{F5044A9E-8EA8-4A2E-8212-41A94EA90D88}" destId="{4EF7217A-D5AA-4060-9944-94C5734FA0FE}" srcOrd="0" destOrd="0" parTransId="{7C765FA2-64F0-4B2F-B870-7F556BB97B6B}" sibTransId="{8A305C5F-9043-44DB-AA53-84F671B6F59A}"/>
    <dgm:cxn modelId="{8FE28270-2348-4949-8248-9CA9C90DBB52}" srcId="{F5044A9E-8EA8-4A2E-8212-41A94EA90D88}" destId="{087AD62B-AEEE-4296-9F35-F722ADFE5778}" srcOrd="2" destOrd="0" parTransId="{3F30AA13-18ED-4BEA-A210-FE363E0E7B13}" sibTransId="{565BB872-065B-44B7-8671-383C12E2968C}"/>
    <dgm:cxn modelId="{015D7E2D-A3D9-4439-BD90-75EA17A49520}" type="presOf" srcId="{B11E1C80-20F3-42D4-B78B-8A4652C07187}" destId="{043A4C4F-A0C7-4038-A0D4-8556CC15EB64}" srcOrd="0" destOrd="0" presId="urn:microsoft.com/office/officeart/2005/8/layout/process4"/>
    <dgm:cxn modelId="{D20A6F6B-48DB-43D4-9F00-820D1AE4064F}" type="presOf" srcId="{786973CA-D287-45FF-BB0F-C8E0E5F61385}" destId="{F1FF0A8E-E29F-4080-AA65-6266AB2D966C}" srcOrd="0" destOrd="0" presId="urn:microsoft.com/office/officeart/2005/8/layout/process4"/>
    <dgm:cxn modelId="{A94C71D5-5D74-49F4-B26D-1B0DE481AC39}" type="presOf" srcId="{F5044A9E-8EA8-4A2E-8212-41A94EA90D88}" destId="{D5C58022-7780-4710-99A3-2DEC52327171}" srcOrd="0" destOrd="0" presId="urn:microsoft.com/office/officeart/2005/8/layout/process4"/>
    <dgm:cxn modelId="{FD073FBA-A5B3-4577-9E1A-B337C6BA9A6F}" srcId="{2FE5AF30-C185-449E-A45A-FE0BA575708F}" destId="{619C6D37-07D8-47B1-8945-5BB33FC398AA}" srcOrd="1" destOrd="0" parTransId="{8C18FE76-1A2A-49AD-842F-25696D01C3B4}" sibTransId="{882804D7-F995-4E62-AA14-85004CCC9464}"/>
    <dgm:cxn modelId="{34D7B720-5151-468E-BFF9-2FBAC8A347DE}" srcId="{0D4A916E-C9D5-41D2-A0ED-4EB3A2C5C5C8}" destId="{B7FEAF02-F92A-49DA-8BD1-C0F89E0F83F0}" srcOrd="2" destOrd="0" parTransId="{7724BEFE-3D8E-4A57-B202-1A4127C07B37}" sibTransId="{95D5CECC-B9CC-4E74-B6D0-40F0EE2923C9}"/>
    <dgm:cxn modelId="{CF3A6D5B-A00D-4436-9B1B-9EDA28065609}" type="presOf" srcId="{2FE5AF30-C185-449E-A45A-FE0BA575708F}" destId="{DFA13567-ED90-4020-A937-8ECAF188CFAD}" srcOrd="0" destOrd="0" presId="urn:microsoft.com/office/officeart/2005/8/layout/process4"/>
    <dgm:cxn modelId="{FB33F252-5194-42AF-B95D-69B62EC4AFC0}" type="presOf" srcId="{A9ECBE85-A533-488C-B5C4-B3D0D0FC67B4}" destId="{813E5115-BF2B-4FA6-AD1D-A0BC4400DE43}" srcOrd="0" destOrd="0" presId="urn:microsoft.com/office/officeart/2005/8/layout/process4"/>
    <dgm:cxn modelId="{4F6A9912-AE0C-4CA5-B691-7DF715B331BD}" srcId="{F5044A9E-8EA8-4A2E-8212-41A94EA90D88}" destId="{2FE5AF30-C185-449E-A45A-FE0BA575708F}" srcOrd="1" destOrd="0" parTransId="{F290F9D6-7CEA-407F-96ED-78F030365183}" sibTransId="{59BA5A07-0C8F-4938-939A-9B9A816FBF36}"/>
    <dgm:cxn modelId="{53AC4E2C-338B-47D2-9BEB-EE7E2CF21CC5}" srcId="{0D4A916E-C9D5-41D2-A0ED-4EB3A2C5C5C8}" destId="{786973CA-D287-45FF-BB0F-C8E0E5F61385}" srcOrd="0" destOrd="0" parTransId="{7F474631-8096-44E4-8250-3FCE06A5FC11}" sibTransId="{8ABBD6E4-B1F5-431A-B3F8-179A0C2F0D11}"/>
    <dgm:cxn modelId="{82C9A517-B294-451D-A4AB-62063274A0BC}" type="presOf" srcId="{2FE5AF30-C185-449E-A45A-FE0BA575708F}" destId="{E0424D46-B3BB-4C2D-82BA-93335869FE4B}" srcOrd="1" destOrd="0" presId="urn:microsoft.com/office/officeart/2005/8/layout/process4"/>
    <dgm:cxn modelId="{1C9A5508-D0DD-4448-9187-75532A8B89B7}" type="presOf" srcId="{69547A59-DF55-4F7C-8FE1-E0D6516CF492}" destId="{E058DF76-6BDD-4962-8B19-3AFB6B4BACF7}" srcOrd="0" destOrd="0" presId="urn:microsoft.com/office/officeart/2005/8/layout/process4"/>
    <dgm:cxn modelId="{710AE68A-19DC-438C-9A94-E0F016D87CF2}" type="presOf" srcId="{3CA4EC19-7557-4D2F-864E-06F13CDA6A17}" destId="{3F42EA57-806A-44B4-8F45-D0F5A4068CE4}" srcOrd="0" destOrd="0" presId="urn:microsoft.com/office/officeart/2005/8/layout/process4"/>
    <dgm:cxn modelId="{9935E946-2803-4DFB-9712-A98F346928CF}" type="presParOf" srcId="{D5C58022-7780-4710-99A3-2DEC52327171}" destId="{ADBCE3AE-D456-406F-B053-6ECD071A5609}" srcOrd="0" destOrd="0" presId="urn:microsoft.com/office/officeart/2005/8/layout/process4"/>
    <dgm:cxn modelId="{640B09B0-9E79-453D-9DCD-97A21945D697}" type="presParOf" srcId="{ADBCE3AE-D456-406F-B053-6ECD071A5609}" destId="{1B726672-D612-4BBD-BFFB-FDB437B28ACE}" srcOrd="0" destOrd="0" presId="urn:microsoft.com/office/officeart/2005/8/layout/process4"/>
    <dgm:cxn modelId="{73CCC195-12BB-479B-9CCE-5493E17B3173}" type="presParOf" srcId="{ADBCE3AE-D456-406F-B053-6ECD071A5609}" destId="{CAD753FA-7484-4BD7-8BC1-30FBAB724C34}" srcOrd="1" destOrd="0" presId="urn:microsoft.com/office/officeart/2005/8/layout/process4"/>
    <dgm:cxn modelId="{0D02EA93-B1C8-451E-8358-712CF566E446}" type="presParOf" srcId="{ADBCE3AE-D456-406F-B053-6ECD071A5609}" destId="{06261C46-4354-47C1-961A-9002B5F6C233}" srcOrd="2" destOrd="0" presId="urn:microsoft.com/office/officeart/2005/8/layout/process4"/>
    <dgm:cxn modelId="{AED7960C-5DAD-4C5C-9644-354782C669CB}" type="presParOf" srcId="{06261C46-4354-47C1-961A-9002B5F6C233}" destId="{F1FF0A8E-E29F-4080-AA65-6266AB2D966C}" srcOrd="0" destOrd="0" presId="urn:microsoft.com/office/officeart/2005/8/layout/process4"/>
    <dgm:cxn modelId="{89EEABD5-6A57-43A1-BCA1-F735EF648125}" type="presParOf" srcId="{06261C46-4354-47C1-961A-9002B5F6C233}" destId="{813E5115-BF2B-4FA6-AD1D-A0BC4400DE43}" srcOrd="1" destOrd="0" presId="urn:microsoft.com/office/officeart/2005/8/layout/process4"/>
    <dgm:cxn modelId="{7A709F8F-EDFD-423A-8C9F-C5E76AF1BB2B}" type="presParOf" srcId="{06261C46-4354-47C1-961A-9002B5F6C233}" destId="{69670F3A-1B05-4EE0-918F-5845713F64C8}" srcOrd="2" destOrd="0" presId="urn:microsoft.com/office/officeart/2005/8/layout/process4"/>
    <dgm:cxn modelId="{A034230D-C326-47C1-99BA-01901C8AC966}" type="presParOf" srcId="{D5C58022-7780-4710-99A3-2DEC52327171}" destId="{CC7927C5-1955-4C19-BB45-E81421139F29}" srcOrd="1" destOrd="0" presId="urn:microsoft.com/office/officeart/2005/8/layout/process4"/>
    <dgm:cxn modelId="{C0643BCD-32E2-4249-A857-7D271C40E4B4}" type="presParOf" srcId="{D5C58022-7780-4710-99A3-2DEC52327171}" destId="{89410094-4510-4856-B740-7D23D8F5BFC4}" srcOrd="2" destOrd="0" presId="urn:microsoft.com/office/officeart/2005/8/layout/process4"/>
    <dgm:cxn modelId="{8499AFD3-E8D0-45C1-9C44-75075EADA025}" type="presParOf" srcId="{89410094-4510-4856-B740-7D23D8F5BFC4}" destId="{AB31775A-76A6-40F9-8C3C-ADD151596A83}" srcOrd="0" destOrd="0" presId="urn:microsoft.com/office/officeart/2005/8/layout/process4"/>
    <dgm:cxn modelId="{A74F07CD-5714-4466-817B-A96A1E1F4225}" type="presParOf" srcId="{89410094-4510-4856-B740-7D23D8F5BFC4}" destId="{1637E170-B263-4725-9499-59461A582D5D}" srcOrd="1" destOrd="0" presId="urn:microsoft.com/office/officeart/2005/8/layout/process4"/>
    <dgm:cxn modelId="{FE58E076-2E3E-4ED0-AC79-BBB75595D7A8}" type="presParOf" srcId="{89410094-4510-4856-B740-7D23D8F5BFC4}" destId="{FA14EFB4-3262-449D-8F2D-9EFF25E686DD}" srcOrd="2" destOrd="0" presId="urn:microsoft.com/office/officeart/2005/8/layout/process4"/>
    <dgm:cxn modelId="{927C741C-50D7-4244-84C0-6406A8EF6D15}" type="presParOf" srcId="{FA14EFB4-3262-449D-8F2D-9EFF25E686DD}" destId="{043A4C4F-A0C7-4038-A0D4-8556CC15EB64}" srcOrd="0" destOrd="0" presId="urn:microsoft.com/office/officeart/2005/8/layout/process4"/>
    <dgm:cxn modelId="{0518EB00-39D5-473D-BFDD-E23D6829C94E}" type="presParOf" srcId="{FA14EFB4-3262-449D-8F2D-9EFF25E686DD}" destId="{3F42EA57-806A-44B4-8F45-D0F5A4068CE4}" srcOrd="1" destOrd="0" presId="urn:microsoft.com/office/officeart/2005/8/layout/process4"/>
    <dgm:cxn modelId="{95DEC3B6-DFF8-4D1A-9D15-B915F1BFD97A}" type="presParOf" srcId="{D5C58022-7780-4710-99A3-2DEC52327171}" destId="{EC949DF1-866F-408A-A2C3-622B2E5A5946}" srcOrd="3" destOrd="0" presId="urn:microsoft.com/office/officeart/2005/8/layout/process4"/>
    <dgm:cxn modelId="{149152EB-9CF8-4C06-B9AE-BFF89E2F9215}" type="presParOf" srcId="{D5C58022-7780-4710-99A3-2DEC52327171}" destId="{B43D1173-12B9-47E5-92D0-C5F940C72B08}" srcOrd="4" destOrd="0" presId="urn:microsoft.com/office/officeart/2005/8/layout/process4"/>
    <dgm:cxn modelId="{DE5582CF-A80B-4F6E-A8BA-BC37D959B216}" type="presParOf" srcId="{B43D1173-12B9-47E5-92D0-C5F940C72B08}" destId="{DFA13567-ED90-4020-A937-8ECAF188CFAD}" srcOrd="0" destOrd="0" presId="urn:microsoft.com/office/officeart/2005/8/layout/process4"/>
    <dgm:cxn modelId="{146BBD35-A81E-42BE-948A-7D8196200692}" type="presParOf" srcId="{B43D1173-12B9-47E5-92D0-C5F940C72B08}" destId="{E0424D46-B3BB-4C2D-82BA-93335869FE4B}" srcOrd="1" destOrd="0" presId="urn:microsoft.com/office/officeart/2005/8/layout/process4"/>
    <dgm:cxn modelId="{A6C8CB9A-5CB3-42DF-A75A-2697DEFD7987}" type="presParOf" srcId="{B43D1173-12B9-47E5-92D0-C5F940C72B08}" destId="{6575CCE3-6532-40CB-A3F7-150F2DC5314E}" srcOrd="2" destOrd="0" presId="urn:microsoft.com/office/officeart/2005/8/layout/process4"/>
    <dgm:cxn modelId="{F14ACC4B-9039-49D2-8989-5D881BE92BD6}" type="presParOf" srcId="{6575CCE3-6532-40CB-A3F7-150F2DC5314E}" destId="{E058DF76-6BDD-4962-8B19-3AFB6B4BACF7}" srcOrd="0" destOrd="0" presId="urn:microsoft.com/office/officeart/2005/8/layout/process4"/>
    <dgm:cxn modelId="{ED9DE35E-2208-4D74-A6D8-AF7E6C8FEE4C}" type="presParOf" srcId="{6575CCE3-6532-40CB-A3F7-150F2DC5314E}" destId="{15695B51-D0E4-43BD-A92F-D8B1754377DC}" srcOrd="1" destOrd="0" presId="urn:microsoft.com/office/officeart/2005/8/layout/process4"/>
    <dgm:cxn modelId="{D40A9F34-5208-4A4B-BA82-0B689EB3863A}" type="presParOf" srcId="{D5C58022-7780-4710-99A3-2DEC52327171}" destId="{3A4EE977-ED24-42F2-BF46-916F578B859D}" srcOrd="5" destOrd="0" presId="urn:microsoft.com/office/officeart/2005/8/layout/process4"/>
    <dgm:cxn modelId="{7E553ECE-3C90-4824-B4A6-EF110529113D}" type="presParOf" srcId="{D5C58022-7780-4710-99A3-2DEC52327171}" destId="{6F39B98B-3D98-4BB8-B2AA-F8BE08EBF91B}" srcOrd="6" destOrd="0" presId="urn:microsoft.com/office/officeart/2005/8/layout/process4"/>
    <dgm:cxn modelId="{4F31CF8F-3491-4591-997B-5C3C44B81833}" type="presParOf" srcId="{6F39B98B-3D98-4BB8-B2AA-F8BE08EBF91B}" destId="{25E94F4C-250D-4951-B687-CF3088B98987}" srcOrd="0" destOrd="0" presId="urn:microsoft.com/office/officeart/2005/8/layout/process4"/>
    <dgm:cxn modelId="{22088CFB-3DF7-4338-AC23-AE81BEC183B7}" type="presParOf" srcId="{6F39B98B-3D98-4BB8-B2AA-F8BE08EBF91B}" destId="{6C33DA1E-5D71-440D-8AD7-2C4B07C55777}" srcOrd="1" destOrd="0" presId="urn:microsoft.com/office/officeart/2005/8/layout/process4"/>
    <dgm:cxn modelId="{60A81758-0B1A-443A-845C-B40A5D25F247}" type="presParOf" srcId="{6F39B98B-3D98-4BB8-B2AA-F8BE08EBF91B}" destId="{33C7D127-4DE5-4C6F-9608-64BF878F0761}" srcOrd="2" destOrd="0" presId="urn:microsoft.com/office/officeart/2005/8/layout/process4"/>
    <dgm:cxn modelId="{8A40BD1D-9387-4B80-B839-A22624D3AE3E}" type="presParOf" srcId="{33C7D127-4DE5-4C6F-9608-64BF878F0761}" destId="{FD61B25C-2D45-4BFC-96FC-B8EB5FA0E995}" srcOrd="0" destOrd="0" presId="urn:microsoft.com/office/officeart/2005/8/layout/process4"/>
    <dgm:cxn modelId="{F01FA8A7-2244-4578-B017-CC607EE1E5B5}" type="presParOf" srcId="{33C7D127-4DE5-4C6F-9608-64BF878F0761}" destId="{0CD74F49-9F9D-4FE7-9ECA-D1DE66C1FA95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891110-A8B1-4EBA-95B9-AA590C5BDCE8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4C6EB4B-336B-42AA-8953-A0D716DCF742}">
      <dgm:prSet phldrT="[Текст]"/>
      <dgm:spPr/>
      <dgm:t>
        <a:bodyPr/>
        <a:lstStyle/>
        <a:p>
          <a:r>
            <a:rPr lang="ru-RU" dirty="0" smtClean="0"/>
            <a:t>раса</a:t>
          </a:r>
          <a:endParaRPr lang="ru-RU" dirty="0"/>
        </a:p>
      </dgm:t>
    </dgm:pt>
    <dgm:pt modelId="{12E0E436-B798-4016-AE14-9A87538EE2E8}" type="parTrans" cxnId="{E4994D2C-3039-4B05-9638-F048995888EB}">
      <dgm:prSet/>
      <dgm:spPr/>
      <dgm:t>
        <a:bodyPr/>
        <a:lstStyle/>
        <a:p>
          <a:endParaRPr lang="ru-RU"/>
        </a:p>
      </dgm:t>
    </dgm:pt>
    <dgm:pt modelId="{AF4DBC6D-2050-408F-9E76-BCDBCE50FD95}" type="sibTrans" cxnId="{E4994D2C-3039-4B05-9638-F048995888EB}">
      <dgm:prSet/>
      <dgm:spPr/>
      <dgm:t>
        <a:bodyPr/>
        <a:lstStyle/>
        <a:p>
          <a:endParaRPr lang="ru-RU"/>
        </a:p>
      </dgm:t>
    </dgm:pt>
    <dgm:pt modelId="{74B3B18B-8047-4DD4-9F76-15D7EBD60BA8}">
      <dgm:prSet phldrT="[Текст]"/>
      <dgm:spPr/>
      <dgm:t>
        <a:bodyPr/>
        <a:lstStyle/>
        <a:p>
          <a:r>
            <a:rPr lang="ru-RU" dirty="0" smtClean="0"/>
            <a:t>Негроидная и т.д.</a:t>
          </a:r>
          <a:endParaRPr lang="ru-RU" dirty="0"/>
        </a:p>
      </dgm:t>
    </dgm:pt>
    <dgm:pt modelId="{BBD4D930-7CA3-4D4B-96EA-AD336814ABD8}" type="parTrans" cxnId="{B48A8CB1-6787-4B6B-B63E-8EBFE96CDC20}">
      <dgm:prSet/>
      <dgm:spPr/>
      <dgm:t>
        <a:bodyPr/>
        <a:lstStyle/>
        <a:p>
          <a:endParaRPr lang="ru-RU"/>
        </a:p>
      </dgm:t>
    </dgm:pt>
    <dgm:pt modelId="{D60B413E-B8C5-449A-AEC9-5DAAA6024517}" type="sibTrans" cxnId="{B48A8CB1-6787-4B6B-B63E-8EBFE96CDC20}">
      <dgm:prSet/>
      <dgm:spPr/>
      <dgm:t>
        <a:bodyPr/>
        <a:lstStyle/>
        <a:p>
          <a:endParaRPr lang="ru-RU"/>
        </a:p>
      </dgm:t>
    </dgm:pt>
    <dgm:pt modelId="{61EA4570-40B6-43A7-AAE4-59416B15E9BD}">
      <dgm:prSet phldrT="[Текст]"/>
      <dgm:spPr/>
      <dgm:t>
        <a:bodyPr/>
        <a:lstStyle/>
        <a:p>
          <a:r>
            <a:rPr lang="ru-RU" dirty="0" smtClean="0"/>
            <a:t>пол</a:t>
          </a:r>
          <a:endParaRPr lang="ru-RU" dirty="0"/>
        </a:p>
      </dgm:t>
    </dgm:pt>
    <dgm:pt modelId="{98C22917-9476-497B-97C4-C19E98173C12}" type="parTrans" cxnId="{2CD9CF46-DBD6-4E21-90D4-118F24AFBB7D}">
      <dgm:prSet/>
      <dgm:spPr/>
      <dgm:t>
        <a:bodyPr/>
        <a:lstStyle/>
        <a:p>
          <a:endParaRPr lang="ru-RU"/>
        </a:p>
      </dgm:t>
    </dgm:pt>
    <dgm:pt modelId="{B3EF772D-53CA-4688-AEB5-001F2FBCFA76}" type="sibTrans" cxnId="{2CD9CF46-DBD6-4E21-90D4-118F24AFBB7D}">
      <dgm:prSet/>
      <dgm:spPr/>
      <dgm:t>
        <a:bodyPr/>
        <a:lstStyle/>
        <a:p>
          <a:endParaRPr lang="ru-RU"/>
        </a:p>
      </dgm:t>
    </dgm:pt>
    <dgm:pt modelId="{0AE7D855-9AC9-4A75-8073-44585E6DE542}">
      <dgm:prSet phldrT="[Текст]"/>
      <dgm:spPr/>
      <dgm:t>
        <a:bodyPr/>
        <a:lstStyle/>
        <a:p>
          <a:endParaRPr lang="ru-RU" dirty="0"/>
        </a:p>
      </dgm:t>
    </dgm:pt>
    <dgm:pt modelId="{48C35132-33AA-493D-9E60-9D9D3E664A78}" type="parTrans" cxnId="{F9F8E7B1-DADD-47DA-A556-67AEC3120544}">
      <dgm:prSet/>
      <dgm:spPr/>
      <dgm:t>
        <a:bodyPr/>
        <a:lstStyle/>
        <a:p>
          <a:endParaRPr lang="ru-RU"/>
        </a:p>
      </dgm:t>
    </dgm:pt>
    <dgm:pt modelId="{F470325D-B9F0-45E8-A788-5BB2FAF80D9F}" type="sibTrans" cxnId="{F9F8E7B1-DADD-47DA-A556-67AEC3120544}">
      <dgm:prSet/>
      <dgm:spPr/>
      <dgm:t>
        <a:bodyPr/>
        <a:lstStyle/>
        <a:p>
          <a:endParaRPr lang="ru-RU"/>
        </a:p>
      </dgm:t>
    </dgm:pt>
    <dgm:pt modelId="{11003EC0-42B4-449A-A404-EF1099849CE5}">
      <dgm:prSet phldrT="[Текст]"/>
      <dgm:spPr/>
      <dgm:t>
        <a:bodyPr/>
        <a:lstStyle/>
        <a:p>
          <a:r>
            <a:rPr lang="ru-RU" dirty="0" smtClean="0"/>
            <a:t>возраст</a:t>
          </a:r>
          <a:endParaRPr lang="ru-RU" dirty="0"/>
        </a:p>
      </dgm:t>
    </dgm:pt>
    <dgm:pt modelId="{15E44C3A-3776-4068-AEAF-8EFFF6CCA751}" type="parTrans" cxnId="{4258D25A-9193-43F8-A74D-D52C8324BDAD}">
      <dgm:prSet/>
      <dgm:spPr/>
      <dgm:t>
        <a:bodyPr/>
        <a:lstStyle/>
        <a:p>
          <a:endParaRPr lang="ru-RU"/>
        </a:p>
      </dgm:t>
    </dgm:pt>
    <dgm:pt modelId="{0112C871-B4A8-40DF-8D5D-C5D71C9D9236}" type="sibTrans" cxnId="{4258D25A-9193-43F8-A74D-D52C8324BDAD}">
      <dgm:prSet/>
      <dgm:spPr/>
      <dgm:t>
        <a:bodyPr/>
        <a:lstStyle/>
        <a:p>
          <a:endParaRPr lang="ru-RU"/>
        </a:p>
      </dgm:t>
    </dgm:pt>
    <dgm:pt modelId="{7E37A0C1-80AC-4783-9E56-7F03CBC1EAD8}">
      <dgm:prSet phldrT="[Текст]"/>
      <dgm:spPr/>
      <dgm:t>
        <a:bodyPr/>
        <a:lstStyle/>
        <a:p>
          <a:endParaRPr lang="ru-RU" dirty="0">
            <a:solidFill>
              <a:srgbClr val="7030A0"/>
            </a:solidFill>
          </a:endParaRPr>
        </a:p>
      </dgm:t>
    </dgm:pt>
    <dgm:pt modelId="{877B5CDF-CC82-4AA3-9B21-58A74EBEFDBD}" type="parTrans" cxnId="{395310EC-F9F4-4A40-914E-48940CF9092B}">
      <dgm:prSet/>
      <dgm:spPr/>
      <dgm:t>
        <a:bodyPr/>
        <a:lstStyle/>
        <a:p>
          <a:endParaRPr lang="ru-RU"/>
        </a:p>
      </dgm:t>
    </dgm:pt>
    <dgm:pt modelId="{038B00BF-C7BD-40FF-B2D9-E32EF87CD506}" type="sibTrans" cxnId="{395310EC-F9F4-4A40-914E-48940CF9092B}">
      <dgm:prSet/>
      <dgm:spPr/>
      <dgm:t>
        <a:bodyPr/>
        <a:lstStyle/>
        <a:p>
          <a:endParaRPr lang="ru-RU"/>
        </a:p>
      </dgm:t>
    </dgm:pt>
    <dgm:pt modelId="{0240BCE0-0EAC-4F36-9131-BD4749335BFE}">
      <dgm:prSet phldrT="[Текст]"/>
      <dgm:spPr/>
      <dgm:t>
        <a:bodyPr/>
        <a:lstStyle/>
        <a:p>
          <a:r>
            <a:rPr lang="ru-RU" dirty="0" smtClean="0"/>
            <a:t>-</a:t>
          </a:r>
          <a:endParaRPr lang="ru-RU" dirty="0"/>
        </a:p>
      </dgm:t>
    </dgm:pt>
    <dgm:pt modelId="{8B8B2D26-E445-4F41-9A6C-DD332D5AB442}" type="parTrans" cxnId="{2C5676E8-FA77-4279-9395-9C64E223D97D}">
      <dgm:prSet/>
      <dgm:spPr/>
      <dgm:t>
        <a:bodyPr/>
        <a:lstStyle/>
        <a:p>
          <a:endParaRPr lang="ru-RU"/>
        </a:p>
      </dgm:t>
    </dgm:pt>
    <dgm:pt modelId="{57B40DB6-EF9A-45C5-B920-8ADB3DC8A60F}" type="sibTrans" cxnId="{2C5676E8-FA77-4279-9395-9C64E223D97D}">
      <dgm:prSet/>
      <dgm:spPr/>
      <dgm:t>
        <a:bodyPr/>
        <a:lstStyle/>
        <a:p>
          <a:endParaRPr lang="ru-RU"/>
        </a:p>
      </dgm:t>
    </dgm:pt>
    <dgm:pt modelId="{5F8074B9-8656-4B00-98DD-7D182BE2C5A1}" type="pres">
      <dgm:prSet presAssocID="{FD891110-A8B1-4EBA-95B9-AA590C5BDCE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CC52A1-91FB-4808-A056-DD47A74D2B1D}" type="pres">
      <dgm:prSet presAssocID="{04C6EB4B-336B-42AA-8953-A0D716DCF742}" presName="composite" presStyleCnt="0"/>
      <dgm:spPr/>
    </dgm:pt>
    <dgm:pt modelId="{87109232-8A00-4DEA-9096-0DF7ABBADAEF}" type="pres">
      <dgm:prSet presAssocID="{04C6EB4B-336B-42AA-8953-A0D716DCF74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24681E-94A3-4B2C-847B-27F3BAD99B1D}" type="pres">
      <dgm:prSet presAssocID="{04C6EB4B-336B-42AA-8953-A0D716DCF742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F78FA6-BFF7-49D5-A9EA-85561C12E69F}" type="pres">
      <dgm:prSet presAssocID="{AF4DBC6D-2050-408F-9E76-BCDBCE50FD95}" presName="space" presStyleCnt="0"/>
      <dgm:spPr/>
    </dgm:pt>
    <dgm:pt modelId="{A4452095-F430-4B90-96D6-4A180B1A0B55}" type="pres">
      <dgm:prSet presAssocID="{61EA4570-40B6-43A7-AAE4-59416B15E9BD}" presName="composite" presStyleCnt="0"/>
      <dgm:spPr/>
    </dgm:pt>
    <dgm:pt modelId="{B4168E06-E312-4300-AA12-F34BA52178A0}" type="pres">
      <dgm:prSet presAssocID="{61EA4570-40B6-43A7-AAE4-59416B15E9B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FEE548-CC5B-41A6-B3A4-65817BC69892}" type="pres">
      <dgm:prSet presAssocID="{61EA4570-40B6-43A7-AAE4-59416B15E9BD}" presName="desTx" presStyleLbl="alignAccFollowNode1" presStyleIdx="1" presStyleCnt="3" custLinFactNeighborX="1123" custLinFactNeighborY="33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BB55DC-B400-45DB-86B6-909F17FE828C}" type="pres">
      <dgm:prSet presAssocID="{B3EF772D-53CA-4688-AEB5-001F2FBCFA76}" presName="space" presStyleCnt="0"/>
      <dgm:spPr/>
    </dgm:pt>
    <dgm:pt modelId="{6814C64A-9910-4C37-95DA-C0852682A705}" type="pres">
      <dgm:prSet presAssocID="{11003EC0-42B4-449A-A404-EF1099849CE5}" presName="composite" presStyleCnt="0"/>
      <dgm:spPr/>
    </dgm:pt>
    <dgm:pt modelId="{316C1991-27E3-4494-87F3-6D65AB7A24A9}" type="pres">
      <dgm:prSet presAssocID="{11003EC0-42B4-449A-A404-EF1099849CE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583996-E679-4131-9C6F-2798004FCF7C}" type="pres">
      <dgm:prSet presAssocID="{11003EC0-42B4-449A-A404-EF1099849CE5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D9CF46-DBD6-4E21-90D4-118F24AFBB7D}" srcId="{FD891110-A8B1-4EBA-95B9-AA590C5BDCE8}" destId="{61EA4570-40B6-43A7-AAE4-59416B15E9BD}" srcOrd="1" destOrd="0" parTransId="{98C22917-9476-497B-97C4-C19E98173C12}" sibTransId="{B3EF772D-53CA-4688-AEB5-001F2FBCFA76}"/>
    <dgm:cxn modelId="{CF9EEC50-CFFC-44E4-B650-0DA464E2777E}" type="presOf" srcId="{04C6EB4B-336B-42AA-8953-A0D716DCF742}" destId="{87109232-8A00-4DEA-9096-0DF7ABBADAEF}" srcOrd="0" destOrd="0" presId="urn:microsoft.com/office/officeart/2005/8/layout/hList1"/>
    <dgm:cxn modelId="{93EA52C1-BD9B-42A8-BB82-6CDF3F19C59A}" type="presOf" srcId="{7E37A0C1-80AC-4783-9E56-7F03CBC1EAD8}" destId="{71583996-E679-4131-9C6F-2798004FCF7C}" srcOrd="0" destOrd="0" presId="urn:microsoft.com/office/officeart/2005/8/layout/hList1"/>
    <dgm:cxn modelId="{F9F8E7B1-DADD-47DA-A556-67AEC3120544}" srcId="{61EA4570-40B6-43A7-AAE4-59416B15E9BD}" destId="{0AE7D855-9AC9-4A75-8073-44585E6DE542}" srcOrd="0" destOrd="0" parTransId="{48C35132-33AA-493D-9E60-9D9D3E664A78}" sibTransId="{F470325D-B9F0-45E8-A788-5BB2FAF80D9F}"/>
    <dgm:cxn modelId="{E159A842-ED4F-4182-8979-8F0085FD68E8}" type="presOf" srcId="{0240BCE0-0EAC-4F36-9131-BD4749335BFE}" destId="{71583996-E679-4131-9C6F-2798004FCF7C}" srcOrd="0" destOrd="1" presId="urn:microsoft.com/office/officeart/2005/8/layout/hList1"/>
    <dgm:cxn modelId="{4258D25A-9193-43F8-A74D-D52C8324BDAD}" srcId="{FD891110-A8B1-4EBA-95B9-AA590C5BDCE8}" destId="{11003EC0-42B4-449A-A404-EF1099849CE5}" srcOrd="2" destOrd="0" parTransId="{15E44C3A-3776-4068-AEAF-8EFFF6CCA751}" sibTransId="{0112C871-B4A8-40DF-8D5D-C5D71C9D9236}"/>
    <dgm:cxn modelId="{E4994D2C-3039-4B05-9638-F048995888EB}" srcId="{FD891110-A8B1-4EBA-95B9-AA590C5BDCE8}" destId="{04C6EB4B-336B-42AA-8953-A0D716DCF742}" srcOrd="0" destOrd="0" parTransId="{12E0E436-B798-4016-AE14-9A87538EE2E8}" sibTransId="{AF4DBC6D-2050-408F-9E76-BCDBCE50FD95}"/>
    <dgm:cxn modelId="{71C98FE2-DFD1-4AA2-812A-ABADCA31489C}" type="presOf" srcId="{FD891110-A8B1-4EBA-95B9-AA590C5BDCE8}" destId="{5F8074B9-8656-4B00-98DD-7D182BE2C5A1}" srcOrd="0" destOrd="0" presId="urn:microsoft.com/office/officeart/2005/8/layout/hList1"/>
    <dgm:cxn modelId="{CD6D627D-CCE4-4A0A-9CCA-5016701723C0}" type="presOf" srcId="{61EA4570-40B6-43A7-AAE4-59416B15E9BD}" destId="{B4168E06-E312-4300-AA12-F34BA52178A0}" srcOrd="0" destOrd="0" presId="urn:microsoft.com/office/officeart/2005/8/layout/hList1"/>
    <dgm:cxn modelId="{A0C9EA19-4F02-4497-BF89-4E151AF11611}" type="presOf" srcId="{11003EC0-42B4-449A-A404-EF1099849CE5}" destId="{316C1991-27E3-4494-87F3-6D65AB7A24A9}" srcOrd="0" destOrd="0" presId="urn:microsoft.com/office/officeart/2005/8/layout/hList1"/>
    <dgm:cxn modelId="{8E62A84D-6B06-4C33-B5AB-84198C4136DD}" type="presOf" srcId="{0AE7D855-9AC9-4A75-8073-44585E6DE542}" destId="{F0FEE548-CC5B-41A6-B3A4-65817BC69892}" srcOrd="0" destOrd="0" presId="urn:microsoft.com/office/officeart/2005/8/layout/hList1"/>
    <dgm:cxn modelId="{2C5676E8-FA77-4279-9395-9C64E223D97D}" srcId="{11003EC0-42B4-449A-A404-EF1099849CE5}" destId="{0240BCE0-0EAC-4F36-9131-BD4749335BFE}" srcOrd="1" destOrd="0" parTransId="{8B8B2D26-E445-4F41-9A6C-DD332D5AB442}" sibTransId="{57B40DB6-EF9A-45C5-B920-8ADB3DC8A60F}"/>
    <dgm:cxn modelId="{395310EC-F9F4-4A40-914E-48940CF9092B}" srcId="{11003EC0-42B4-449A-A404-EF1099849CE5}" destId="{7E37A0C1-80AC-4783-9E56-7F03CBC1EAD8}" srcOrd="0" destOrd="0" parTransId="{877B5CDF-CC82-4AA3-9B21-58A74EBEFDBD}" sibTransId="{038B00BF-C7BD-40FF-B2D9-E32EF87CD506}"/>
    <dgm:cxn modelId="{B48A8CB1-6787-4B6B-B63E-8EBFE96CDC20}" srcId="{04C6EB4B-336B-42AA-8953-A0D716DCF742}" destId="{74B3B18B-8047-4DD4-9F76-15D7EBD60BA8}" srcOrd="0" destOrd="0" parTransId="{BBD4D930-7CA3-4D4B-96EA-AD336814ABD8}" sibTransId="{D60B413E-B8C5-449A-AEC9-5DAAA6024517}"/>
    <dgm:cxn modelId="{E9A1617B-24CE-43D3-8FA1-62D7F95E851F}" type="presOf" srcId="{74B3B18B-8047-4DD4-9F76-15D7EBD60BA8}" destId="{C724681E-94A3-4B2C-847B-27F3BAD99B1D}" srcOrd="0" destOrd="0" presId="urn:microsoft.com/office/officeart/2005/8/layout/hList1"/>
    <dgm:cxn modelId="{36EE5636-3885-47FD-8252-D46924DD1722}" type="presParOf" srcId="{5F8074B9-8656-4B00-98DD-7D182BE2C5A1}" destId="{3FCC52A1-91FB-4808-A056-DD47A74D2B1D}" srcOrd="0" destOrd="0" presId="urn:microsoft.com/office/officeart/2005/8/layout/hList1"/>
    <dgm:cxn modelId="{D269A01E-D088-4FCA-B995-7B3AFAC9AECC}" type="presParOf" srcId="{3FCC52A1-91FB-4808-A056-DD47A74D2B1D}" destId="{87109232-8A00-4DEA-9096-0DF7ABBADAEF}" srcOrd="0" destOrd="0" presId="urn:microsoft.com/office/officeart/2005/8/layout/hList1"/>
    <dgm:cxn modelId="{03B1BEDA-136D-4873-AE75-44C5D706CF14}" type="presParOf" srcId="{3FCC52A1-91FB-4808-A056-DD47A74D2B1D}" destId="{C724681E-94A3-4B2C-847B-27F3BAD99B1D}" srcOrd="1" destOrd="0" presId="urn:microsoft.com/office/officeart/2005/8/layout/hList1"/>
    <dgm:cxn modelId="{D96C7412-4215-4BF9-8DAF-897598F47DAB}" type="presParOf" srcId="{5F8074B9-8656-4B00-98DD-7D182BE2C5A1}" destId="{F1F78FA6-BFF7-49D5-A9EA-85561C12E69F}" srcOrd="1" destOrd="0" presId="urn:microsoft.com/office/officeart/2005/8/layout/hList1"/>
    <dgm:cxn modelId="{AA9B5393-1139-4B55-B73F-0CC0CE1BB19D}" type="presParOf" srcId="{5F8074B9-8656-4B00-98DD-7D182BE2C5A1}" destId="{A4452095-F430-4B90-96D6-4A180B1A0B55}" srcOrd="2" destOrd="0" presId="urn:microsoft.com/office/officeart/2005/8/layout/hList1"/>
    <dgm:cxn modelId="{15C441E4-5FCB-4EB1-9621-7B6EF03FCC57}" type="presParOf" srcId="{A4452095-F430-4B90-96D6-4A180B1A0B55}" destId="{B4168E06-E312-4300-AA12-F34BA52178A0}" srcOrd="0" destOrd="0" presId="urn:microsoft.com/office/officeart/2005/8/layout/hList1"/>
    <dgm:cxn modelId="{6649C3C3-39FB-441D-AD03-CAB547E0CA98}" type="presParOf" srcId="{A4452095-F430-4B90-96D6-4A180B1A0B55}" destId="{F0FEE548-CC5B-41A6-B3A4-65817BC69892}" srcOrd="1" destOrd="0" presId="urn:microsoft.com/office/officeart/2005/8/layout/hList1"/>
    <dgm:cxn modelId="{F0A46679-9D19-41F8-916E-F7B3BD92E593}" type="presParOf" srcId="{5F8074B9-8656-4B00-98DD-7D182BE2C5A1}" destId="{5ABB55DC-B400-45DB-86B6-909F17FE828C}" srcOrd="3" destOrd="0" presId="urn:microsoft.com/office/officeart/2005/8/layout/hList1"/>
    <dgm:cxn modelId="{BFF5A08C-FC06-4B61-8D50-36795A33FEEA}" type="presParOf" srcId="{5F8074B9-8656-4B00-98DD-7D182BE2C5A1}" destId="{6814C64A-9910-4C37-95DA-C0852682A705}" srcOrd="4" destOrd="0" presId="urn:microsoft.com/office/officeart/2005/8/layout/hList1"/>
    <dgm:cxn modelId="{ED575A57-FEE4-4A52-8DC2-B8F873165884}" type="presParOf" srcId="{6814C64A-9910-4C37-95DA-C0852682A705}" destId="{316C1991-27E3-4494-87F3-6D65AB7A24A9}" srcOrd="0" destOrd="0" presId="urn:microsoft.com/office/officeart/2005/8/layout/hList1"/>
    <dgm:cxn modelId="{63E691F8-B746-4BD7-9BCE-FC16CA7E5A70}" type="presParOf" srcId="{6814C64A-9910-4C37-95DA-C0852682A705}" destId="{71583996-E679-4131-9C6F-2798004FCF7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936EE1-D225-4B88-B384-5362205EA9FE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1D7FB74-D865-41E6-89E2-668D57D415AD}">
      <dgm:prSet phldrT="[Текст]"/>
      <dgm:spPr/>
      <dgm:t>
        <a:bodyPr/>
        <a:lstStyle/>
        <a:p>
          <a:r>
            <a:rPr lang="ru-RU" dirty="0" smtClean="0"/>
            <a:t>дворяне</a:t>
          </a:r>
          <a:endParaRPr lang="ru-RU" dirty="0"/>
        </a:p>
      </dgm:t>
    </dgm:pt>
    <dgm:pt modelId="{0A46C110-6CB7-434C-809D-06B6A14DF4CB}" type="parTrans" cxnId="{2CFDCEE0-8463-4C88-8B3D-CB3063BD5334}">
      <dgm:prSet/>
      <dgm:spPr/>
      <dgm:t>
        <a:bodyPr/>
        <a:lstStyle/>
        <a:p>
          <a:endParaRPr lang="ru-RU"/>
        </a:p>
      </dgm:t>
    </dgm:pt>
    <dgm:pt modelId="{BA9EB99E-2A57-4EF0-B2A5-CDAF4825C604}" type="sibTrans" cxnId="{2CFDCEE0-8463-4C88-8B3D-CB3063BD5334}">
      <dgm:prSet/>
      <dgm:spPr/>
      <dgm:t>
        <a:bodyPr/>
        <a:lstStyle/>
        <a:p>
          <a:endParaRPr lang="ru-RU"/>
        </a:p>
      </dgm:t>
    </dgm:pt>
    <dgm:pt modelId="{29F1DDC7-834A-4C6C-AE19-3AB948E014B4}">
      <dgm:prSet phldrT="[Текст]"/>
      <dgm:spPr/>
      <dgm:t>
        <a:bodyPr/>
        <a:lstStyle/>
        <a:p>
          <a:r>
            <a:rPr lang="ru-RU" dirty="0" smtClean="0"/>
            <a:t>-обладают властью </a:t>
          </a:r>
          <a:endParaRPr lang="ru-RU" dirty="0"/>
        </a:p>
      </dgm:t>
    </dgm:pt>
    <dgm:pt modelId="{E3552F8D-41A3-4BE1-BD2C-B68FC999AE09}" type="parTrans" cxnId="{A1C51DA9-AA1B-4B5A-B113-2F0C2E033F95}">
      <dgm:prSet/>
      <dgm:spPr/>
      <dgm:t>
        <a:bodyPr/>
        <a:lstStyle/>
        <a:p>
          <a:endParaRPr lang="ru-RU"/>
        </a:p>
      </dgm:t>
    </dgm:pt>
    <dgm:pt modelId="{6CEA858C-42A1-49DA-9C44-AF613E3D61A3}" type="sibTrans" cxnId="{A1C51DA9-AA1B-4B5A-B113-2F0C2E033F95}">
      <dgm:prSet/>
      <dgm:spPr/>
      <dgm:t>
        <a:bodyPr/>
        <a:lstStyle/>
        <a:p>
          <a:endParaRPr lang="ru-RU"/>
        </a:p>
      </dgm:t>
    </dgm:pt>
    <dgm:pt modelId="{068ED582-4C52-4E17-B5E5-8E15C2A2923C}">
      <dgm:prSet phldrT="[Текст]"/>
      <dgm:spPr/>
      <dgm:t>
        <a:bodyPr/>
        <a:lstStyle/>
        <a:p>
          <a:r>
            <a:rPr lang="ru-RU" dirty="0" smtClean="0"/>
            <a:t>-</a:t>
          </a:r>
          <a:endParaRPr lang="ru-RU" dirty="0"/>
        </a:p>
      </dgm:t>
    </dgm:pt>
    <dgm:pt modelId="{6AAC66D3-BFAA-4D85-9B12-9057FC7E7FC5}" type="parTrans" cxnId="{9F47F03C-8BE6-4413-AB32-A034307D515B}">
      <dgm:prSet/>
      <dgm:spPr/>
      <dgm:t>
        <a:bodyPr/>
        <a:lstStyle/>
        <a:p>
          <a:endParaRPr lang="ru-RU"/>
        </a:p>
      </dgm:t>
    </dgm:pt>
    <dgm:pt modelId="{5E057E0D-96FF-40FB-B29E-2AB37925C88A}" type="sibTrans" cxnId="{9F47F03C-8BE6-4413-AB32-A034307D515B}">
      <dgm:prSet/>
      <dgm:spPr/>
      <dgm:t>
        <a:bodyPr/>
        <a:lstStyle/>
        <a:p>
          <a:endParaRPr lang="ru-RU"/>
        </a:p>
      </dgm:t>
    </dgm:pt>
    <dgm:pt modelId="{55E1AC4B-1954-4855-9DC8-BE25B1A98B05}">
      <dgm:prSet phldrT="[Текст]"/>
      <dgm:spPr/>
      <dgm:t>
        <a:bodyPr/>
        <a:lstStyle/>
        <a:p>
          <a:r>
            <a:rPr lang="ru-RU" dirty="0" smtClean="0"/>
            <a:t>купцы</a:t>
          </a:r>
          <a:endParaRPr lang="ru-RU" dirty="0"/>
        </a:p>
      </dgm:t>
    </dgm:pt>
    <dgm:pt modelId="{50E0BD08-69D4-4036-A3C5-EC9BF03B10C1}" type="parTrans" cxnId="{437FBD4F-F3F7-4D50-9D73-9AA9C184B1AF}">
      <dgm:prSet/>
      <dgm:spPr/>
      <dgm:t>
        <a:bodyPr/>
        <a:lstStyle/>
        <a:p>
          <a:endParaRPr lang="ru-RU"/>
        </a:p>
      </dgm:t>
    </dgm:pt>
    <dgm:pt modelId="{06D4CF38-4909-4305-902C-D7C680F7E7D6}" type="sibTrans" cxnId="{437FBD4F-F3F7-4D50-9D73-9AA9C184B1AF}">
      <dgm:prSet/>
      <dgm:spPr/>
      <dgm:t>
        <a:bodyPr/>
        <a:lstStyle/>
        <a:p>
          <a:endParaRPr lang="ru-RU"/>
        </a:p>
      </dgm:t>
    </dgm:pt>
    <dgm:pt modelId="{80D074E3-338B-4062-A135-FB916C6EA524}">
      <dgm:prSet phldrT="[Текст]"/>
      <dgm:spPr/>
      <dgm:t>
        <a:bodyPr/>
        <a:lstStyle/>
        <a:p>
          <a:r>
            <a:rPr lang="ru-RU" dirty="0" smtClean="0"/>
            <a:t>-?</a:t>
          </a:r>
          <a:endParaRPr lang="ru-RU" dirty="0"/>
        </a:p>
      </dgm:t>
    </dgm:pt>
    <dgm:pt modelId="{CA25EF64-14DF-48A9-BF05-DDA83A740CF8}" type="parTrans" cxnId="{76AD3C94-5375-4CA1-AC10-266ABC410EBB}">
      <dgm:prSet/>
      <dgm:spPr/>
      <dgm:t>
        <a:bodyPr/>
        <a:lstStyle/>
        <a:p>
          <a:endParaRPr lang="ru-RU"/>
        </a:p>
      </dgm:t>
    </dgm:pt>
    <dgm:pt modelId="{742AD530-47BB-4998-BA5C-21918C20363E}" type="sibTrans" cxnId="{76AD3C94-5375-4CA1-AC10-266ABC410EBB}">
      <dgm:prSet/>
      <dgm:spPr/>
      <dgm:t>
        <a:bodyPr/>
        <a:lstStyle/>
        <a:p>
          <a:endParaRPr lang="ru-RU"/>
        </a:p>
      </dgm:t>
    </dgm:pt>
    <dgm:pt modelId="{D1081CF8-A3F1-4755-A3A1-1A80C81E9BF0}">
      <dgm:prSet phldrT="[Текст]"/>
      <dgm:spPr/>
      <dgm:t>
        <a:bodyPr/>
        <a:lstStyle/>
        <a:p>
          <a:r>
            <a:rPr lang="ru-RU" dirty="0" smtClean="0"/>
            <a:t>-?</a:t>
          </a:r>
          <a:endParaRPr lang="ru-RU" dirty="0"/>
        </a:p>
      </dgm:t>
    </dgm:pt>
    <dgm:pt modelId="{8EB728F4-DBAC-4A5C-9476-252EE3C72FFE}" type="parTrans" cxnId="{81231919-A97F-4BA9-ADCC-9196F3BEDD3A}">
      <dgm:prSet/>
      <dgm:spPr/>
      <dgm:t>
        <a:bodyPr/>
        <a:lstStyle/>
        <a:p>
          <a:endParaRPr lang="ru-RU"/>
        </a:p>
      </dgm:t>
    </dgm:pt>
    <dgm:pt modelId="{B5014757-0BF5-4939-816D-58497F800CB7}" type="sibTrans" cxnId="{81231919-A97F-4BA9-ADCC-9196F3BEDD3A}">
      <dgm:prSet/>
      <dgm:spPr/>
      <dgm:t>
        <a:bodyPr/>
        <a:lstStyle/>
        <a:p>
          <a:endParaRPr lang="ru-RU"/>
        </a:p>
      </dgm:t>
    </dgm:pt>
    <dgm:pt modelId="{53147944-68FE-4672-ACE5-2D783AFFC513}">
      <dgm:prSet phldrT="[Текст]"/>
      <dgm:spPr/>
      <dgm:t>
        <a:bodyPr/>
        <a:lstStyle/>
        <a:p>
          <a:r>
            <a:rPr lang="ru-RU" dirty="0" smtClean="0"/>
            <a:t>крестьяне</a:t>
          </a:r>
          <a:endParaRPr lang="ru-RU" dirty="0"/>
        </a:p>
      </dgm:t>
    </dgm:pt>
    <dgm:pt modelId="{50C0B731-70AC-4561-BBFB-2517DA7D56A9}" type="parTrans" cxnId="{AA544988-97F4-46C6-A01B-6035C7F1B83E}">
      <dgm:prSet/>
      <dgm:spPr/>
      <dgm:t>
        <a:bodyPr/>
        <a:lstStyle/>
        <a:p>
          <a:endParaRPr lang="ru-RU"/>
        </a:p>
      </dgm:t>
    </dgm:pt>
    <dgm:pt modelId="{2E1C2586-256D-4248-B14A-6455C7629CE2}" type="sibTrans" cxnId="{AA544988-97F4-46C6-A01B-6035C7F1B83E}">
      <dgm:prSet/>
      <dgm:spPr/>
      <dgm:t>
        <a:bodyPr/>
        <a:lstStyle/>
        <a:p>
          <a:endParaRPr lang="ru-RU"/>
        </a:p>
      </dgm:t>
    </dgm:pt>
    <dgm:pt modelId="{59EE5FD9-9CAA-461D-A7F8-20E9AE8283CD}">
      <dgm:prSet phldrT="[Текст]"/>
      <dgm:spPr/>
      <dgm:t>
        <a:bodyPr/>
        <a:lstStyle/>
        <a:p>
          <a:r>
            <a:rPr lang="ru-RU" dirty="0" smtClean="0"/>
            <a:t>-?</a:t>
          </a:r>
          <a:endParaRPr lang="ru-RU" dirty="0"/>
        </a:p>
      </dgm:t>
    </dgm:pt>
    <dgm:pt modelId="{C3CB5948-35EC-46FF-AA60-B606A12A9FC2}" type="parTrans" cxnId="{B86D33A5-D4B7-43E6-9828-E2833FC1E3D9}">
      <dgm:prSet/>
      <dgm:spPr/>
      <dgm:t>
        <a:bodyPr/>
        <a:lstStyle/>
        <a:p>
          <a:endParaRPr lang="ru-RU"/>
        </a:p>
      </dgm:t>
    </dgm:pt>
    <dgm:pt modelId="{6E6FBD98-7C4D-4B9C-ADB6-514609F7174E}" type="sibTrans" cxnId="{B86D33A5-D4B7-43E6-9828-E2833FC1E3D9}">
      <dgm:prSet/>
      <dgm:spPr/>
      <dgm:t>
        <a:bodyPr/>
        <a:lstStyle/>
        <a:p>
          <a:endParaRPr lang="ru-RU"/>
        </a:p>
      </dgm:t>
    </dgm:pt>
    <dgm:pt modelId="{9A6EED76-E421-4FE1-AEB7-2900D5F529AB}">
      <dgm:prSet phldrT="[Текст]"/>
      <dgm:spPr/>
      <dgm:t>
        <a:bodyPr/>
        <a:lstStyle/>
        <a:p>
          <a:r>
            <a:rPr lang="ru-RU" dirty="0" smtClean="0"/>
            <a:t>-?</a:t>
          </a:r>
          <a:endParaRPr lang="ru-RU" dirty="0"/>
        </a:p>
      </dgm:t>
    </dgm:pt>
    <dgm:pt modelId="{F7896B6A-53EB-4256-9B49-54BDE1EE361D}" type="parTrans" cxnId="{390EEB5D-1E80-4894-861B-03CDC45EB672}">
      <dgm:prSet/>
      <dgm:spPr/>
      <dgm:t>
        <a:bodyPr/>
        <a:lstStyle/>
        <a:p>
          <a:endParaRPr lang="ru-RU"/>
        </a:p>
      </dgm:t>
    </dgm:pt>
    <dgm:pt modelId="{755354C2-77B3-45DF-A752-56B0895FF7B7}" type="sibTrans" cxnId="{390EEB5D-1E80-4894-861B-03CDC45EB672}">
      <dgm:prSet/>
      <dgm:spPr/>
      <dgm:t>
        <a:bodyPr/>
        <a:lstStyle/>
        <a:p>
          <a:endParaRPr lang="ru-RU"/>
        </a:p>
      </dgm:t>
    </dgm:pt>
    <dgm:pt modelId="{DC43CD97-7DE8-42FB-AC01-676939F4B40B}" type="pres">
      <dgm:prSet presAssocID="{2B936EE1-D225-4B88-B384-5362205EA9F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E03571-0F30-4D01-90DC-4719D66B8C9F}" type="pres">
      <dgm:prSet presAssocID="{A1D7FB74-D865-41E6-89E2-668D57D415AD}" presName="composite" presStyleCnt="0"/>
      <dgm:spPr/>
    </dgm:pt>
    <dgm:pt modelId="{F9158E33-023F-43DF-B9EE-C5DFEC75449D}" type="pres">
      <dgm:prSet presAssocID="{A1D7FB74-D865-41E6-89E2-668D57D415A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57D51B-6A46-4EE2-A147-805852C6B832}" type="pres">
      <dgm:prSet presAssocID="{A1D7FB74-D865-41E6-89E2-668D57D415AD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C6EC9-A478-4BF7-B23B-F8827416611E}" type="pres">
      <dgm:prSet presAssocID="{BA9EB99E-2A57-4EF0-B2A5-CDAF4825C604}" presName="space" presStyleCnt="0"/>
      <dgm:spPr/>
    </dgm:pt>
    <dgm:pt modelId="{216817C9-7DC7-4D10-8A83-BB6B1A67251C}" type="pres">
      <dgm:prSet presAssocID="{55E1AC4B-1954-4855-9DC8-BE25B1A98B05}" presName="composite" presStyleCnt="0"/>
      <dgm:spPr/>
    </dgm:pt>
    <dgm:pt modelId="{F6482709-BCEF-4C98-9A00-6B7D20763D3E}" type="pres">
      <dgm:prSet presAssocID="{55E1AC4B-1954-4855-9DC8-BE25B1A98B0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0AE933-B5C7-4BF5-8D0C-827ED282BB68}" type="pres">
      <dgm:prSet presAssocID="{55E1AC4B-1954-4855-9DC8-BE25B1A98B05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E2FCA5-CA99-4F30-99C0-4FADA5285E8E}" type="pres">
      <dgm:prSet presAssocID="{06D4CF38-4909-4305-902C-D7C680F7E7D6}" presName="space" presStyleCnt="0"/>
      <dgm:spPr/>
    </dgm:pt>
    <dgm:pt modelId="{46D46F34-63A4-4AC4-A95A-DC33E981B492}" type="pres">
      <dgm:prSet presAssocID="{53147944-68FE-4672-ACE5-2D783AFFC513}" presName="composite" presStyleCnt="0"/>
      <dgm:spPr/>
    </dgm:pt>
    <dgm:pt modelId="{0002BB15-7185-4401-A0F3-E1F9632D4D41}" type="pres">
      <dgm:prSet presAssocID="{53147944-68FE-4672-ACE5-2D783AFFC51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D6DCF1-ACD3-4E81-B3E3-4B7822ECADA2}" type="pres">
      <dgm:prSet presAssocID="{53147944-68FE-4672-ACE5-2D783AFFC513}" presName="desTx" presStyleLbl="alignAccFollowNode1" presStyleIdx="2" presStyleCnt="3" custLinFactNeighborX="69" custLinFactNeighborY="-33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F033B1-35C5-487F-8ACB-690731C5BCC1}" type="presOf" srcId="{29F1DDC7-834A-4C6C-AE19-3AB948E014B4}" destId="{8D57D51B-6A46-4EE2-A147-805852C6B832}" srcOrd="0" destOrd="0" presId="urn:microsoft.com/office/officeart/2005/8/layout/hList1"/>
    <dgm:cxn modelId="{D9429335-527B-46BB-891D-18E0A1A31A53}" type="presOf" srcId="{59EE5FD9-9CAA-461D-A7F8-20E9AE8283CD}" destId="{49D6DCF1-ACD3-4E81-B3E3-4B7822ECADA2}" srcOrd="0" destOrd="0" presId="urn:microsoft.com/office/officeart/2005/8/layout/hList1"/>
    <dgm:cxn modelId="{909D344C-D88F-4938-A78D-3CF662D848CB}" type="presOf" srcId="{9A6EED76-E421-4FE1-AEB7-2900D5F529AB}" destId="{49D6DCF1-ACD3-4E81-B3E3-4B7822ECADA2}" srcOrd="0" destOrd="1" presId="urn:microsoft.com/office/officeart/2005/8/layout/hList1"/>
    <dgm:cxn modelId="{9F47F03C-8BE6-4413-AB32-A034307D515B}" srcId="{A1D7FB74-D865-41E6-89E2-668D57D415AD}" destId="{068ED582-4C52-4E17-B5E5-8E15C2A2923C}" srcOrd="1" destOrd="0" parTransId="{6AAC66D3-BFAA-4D85-9B12-9057FC7E7FC5}" sibTransId="{5E057E0D-96FF-40FB-B29E-2AB37925C88A}"/>
    <dgm:cxn modelId="{B86D33A5-D4B7-43E6-9828-E2833FC1E3D9}" srcId="{53147944-68FE-4672-ACE5-2D783AFFC513}" destId="{59EE5FD9-9CAA-461D-A7F8-20E9AE8283CD}" srcOrd="0" destOrd="0" parTransId="{C3CB5948-35EC-46FF-AA60-B606A12A9FC2}" sibTransId="{6E6FBD98-7C4D-4B9C-ADB6-514609F7174E}"/>
    <dgm:cxn modelId="{C2558750-2BEB-4ACA-BA83-B22F989B6A57}" type="presOf" srcId="{2B936EE1-D225-4B88-B384-5362205EA9FE}" destId="{DC43CD97-7DE8-42FB-AC01-676939F4B40B}" srcOrd="0" destOrd="0" presId="urn:microsoft.com/office/officeart/2005/8/layout/hList1"/>
    <dgm:cxn modelId="{437FBD4F-F3F7-4D50-9D73-9AA9C184B1AF}" srcId="{2B936EE1-D225-4B88-B384-5362205EA9FE}" destId="{55E1AC4B-1954-4855-9DC8-BE25B1A98B05}" srcOrd="1" destOrd="0" parTransId="{50E0BD08-69D4-4036-A3C5-EC9BF03B10C1}" sibTransId="{06D4CF38-4909-4305-902C-D7C680F7E7D6}"/>
    <dgm:cxn modelId="{C5F64DFC-58DA-45F6-84F8-99173C0F7221}" type="presOf" srcId="{80D074E3-338B-4062-A135-FB916C6EA524}" destId="{FB0AE933-B5C7-4BF5-8D0C-827ED282BB68}" srcOrd="0" destOrd="0" presId="urn:microsoft.com/office/officeart/2005/8/layout/hList1"/>
    <dgm:cxn modelId="{2E12A5B2-9250-4B26-B85F-C07325C11CE2}" type="presOf" srcId="{D1081CF8-A3F1-4755-A3A1-1A80C81E9BF0}" destId="{FB0AE933-B5C7-4BF5-8D0C-827ED282BB68}" srcOrd="0" destOrd="1" presId="urn:microsoft.com/office/officeart/2005/8/layout/hList1"/>
    <dgm:cxn modelId="{D77D5223-9809-49BF-9212-99C01C778214}" type="presOf" srcId="{068ED582-4C52-4E17-B5E5-8E15C2A2923C}" destId="{8D57D51B-6A46-4EE2-A147-805852C6B832}" srcOrd="0" destOrd="1" presId="urn:microsoft.com/office/officeart/2005/8/layout/hList1"/>
    <dgm:cxn modelId="{9932D28B-393B-4C40-9DB8-3F269032C30A}" type="presOf" srcId="{A1D7FB74-D865-41E6-89E2-668D57D415AD}" destId="{F9158E33-023F-43DF-B9EE-C5DFEC75449D}" srcOrd="0" destOrd="0" presId="urn:microsoft.com/office/officeart/2005/8/layout/hList1"/>
    <dgm:cxn modelId="{81231919-A97F-4BA9-ADCC-9196F3BEDD3A}" srcId="{55E1AC4B-1954-4855-9DC8-BE25B1A98B05}" destId="{D1081CF8-A3F1-4755-A3A1-1A80C81E9BF0}" srcOrd="1" destOrd="0" parTransId="{8EB728F4-DBAC-4A5C-9476-252EE3C72FFE}" sibTransId="{B5014757-0BF5-4939-816D-58497F800CB7}"/>
    <dgm:cxn modelId="{76AD3C94-5375-4CA1-AC10-266ABC410EBB}" srcId="{55E1AC4B-1954-4855-9DC8-BE25B1A98B05}" destId="{80D074E3-338B-4062-A135-FB916C6EA524}" srcOrd="0" destOrd="0" parTransId="{CA25EF64-14DF-48A9-BF05-DDA83A740CF8}" sibTransId="{742AD530-47BB-4998-BA5C-21918C20363E}"/>
    <dgm:cxn modelId="{390EEB5D-1E80-4894-861B-03CDC45EB672}" srcId="{53147944-68FE-4672-ACE5-2D783AFFC513}" destId="{9A6EED76-E421-4FE1-AEB7-2900D5F529AB}" srcOrd="1" destOrd="0" parTransId="{F7896B6A-53EB-4256-9B49-54BDE1EE361D}" sibTransId="{755354C2-77B3-45DF-A752-56B0895FF7B7}"/>
    <dgm:cxn modelId="{0163FD74-646D-47BC-A141-A9FFE11BA4A5}" type="presOf" srcId="{55E1AC4B-1954-4855-9DC8-BE25B1A98B05}" destId="{F6482709-BCEF-4C98-9A00-6B7D20763D3E}" srcOrd="0" destOrd="0" presId="urn:microsoft.com/office/officeart/2005/8/layout/hList1"/>
    <dgm:cxn modelId="{A1C51DA9-AA1B-4B5A-B113-2F0C2E033F95}" srcId="{A1D7FB74-D865-41E6-89E2-668D57D415AD}" destId="{29F1DDC7-834A-4C6C-AE19-3AB948E014B4}" srcOrd="0" destOrd="0" parTransId="{E3552F8D-41A3-4BE1-BD2C-B68FC999AE09}" sibTransId="{6CEA858C-42A1-49DA-9C44-AF613E3D61A3}"/>
    <dgm:cxn modelId="{AA544988-97F4-46C6-A01B-6035C7F1B83E}" srcId="{2B936EE1-D225-4B88-B384-5362205EA9FE}" destId="{53147944-68FE-4672-ACE5-2D783AFFC513}" srcOrd="2" destOrd="0" parTransId="{50C0B731-70AC-4561-BBFB-2517DA7D56A9}" sibTransId="{2E1C2586-256D-4248-B14A-6455C7629CE2}"/>
    <dgm:cxn modelId="{2CFDCEE0-8463-4C88-8B3D-CB3063BD5334}" srcId="{2B936EE1-D225-4B88-B384-5362205EA9FE}" destId="{A1D7FB74-D865-41E6-89E2-668D57D415AD}" srcOrd="0" destOrd="0" parTransId="{0A46C110-6CB7-434C-809D-06B6A14DF4CB}" sibTransId="{BA9EB99E-2A57-4EF0-B2A5-CDAF4825C604}"/>
    <dgm:cxn modelId="{8E483430-ADA0-4BB2-8632-6FF88666CEA4}" type="presOf" srcId="{53147944-68FE-4672-ACE5-2D783AFFC513}" destId="{0002BB15-7185-4401-A0F3-E1F9632D4D41}" srcOrd="0" destOrd="0" presId="urn:microsoft.com/office/officeart/2005/8/layout/hList1"/>
    <dgm:cxn modelId="{43CEAF3B-147F-499A-A37E-ECD91485AC30}" type="presParOf" srcId="{DC43CD97-7DE8-42FB-AC01-676939F4B40B}" destId="{A1E03571-0F30-4D01-90DC-4719D66B8C9F}" srcOrd="0" destOrd="0" presId="urn:microsoft.com/office/officeart/2005/8/layout/hList1"/>
    <dgm:cxn modelId="{C39941E2-A724-4005-B5D0-6E9A1B2DF526}" type="presParOf" srcId="{A1E03571-0F30-4D01-90DC-4719D66B8C9F}" destId="{F9158E33-023F-43DF-B9EE-C5DFEC75449D}" srcOrd="0" destOrd="0" presId="urn:microsoft.com/office/officeart/2005/8/layout/hList1"/>
    <dgm:cxn modelId="{5ACC03D4-6351-4F25-8A73-42C56AA63DDF}" type="presParOf" srcId="{A1E03571-0F30-4D01-90DC-4719D66B8C9F}" destId="{8D57D51B-6A46-4EE2-A147-805852C6B832}" srcOrd="1" destOrd="0" presId="urn:microsoft.com/office/officeart/2005/8/layout/hList1"/>
    <dgm:cxn modelId="{D23BCA4E-3573-45E5-A1ED-6F3E6B2B66A7}" type="presParOf" srcId="{DC43CD97-7DE8-42FB-AC01-676939F4B40B}" destId="{4E5C6EC9-A478-4BF7-B23B-F8827416611E}" srcOrd="1" destOrd="0" presId="urn:microsoft.com/office/officeart/2005/8/layout/hList1"/>
    <dgm:cxn modelId="{F81C38E5-11D7-42A2-8DFB-87F042527E64}" type="presParOf" srcId="{DC43CD97-7DE8-42FB-AC01-676939F4B40B}" destId="{216817C9-7DC7-4D10-8A83-BB6B1A67251C}" srcOrd="2" destOrd="0" presId="urn:microsoft.com/office/officeart/2005/8/layout/hList1"/>
    <dgm:cxn modelId="{E8CB53B1-572C-4B0D-BFB5-9C1166BF4E58}" type="presParOf" srcId="{216817C9-7DC7-4D10-8A83-BB6B1A67251C}" destId="{F6482709-BCEF-4C98-9A00-6B7D20763D3E}" srcOrd="0" destOrd="0" presId="urn:microsoft.com/office/officeart/2005/8/layout/hList1"/>
    <dgm:cxn modelId="{41962FFD-C0B2-4714-968C-F417621D3DB8}" type="presParOf" srcId="{216817C9-7DC7-4D10-8A83-BB6B1A67251C}" destId="{FB0AE933-B5C7-4BF5-8D0C-827ED282BB68}" srcOrd="1" destOrd="0" presId="urn:microsoft.com/office/officeart/2005/8/layout/hList1"/>
    <dgm:cxn modelId="{3B73C335-E0EE-49FE-9ADC-FF2AEB5FA052}" type="presParOf" srcId="{DC43CD97-7DE8-42FB-AC01-676939F4B40B}" destId="{B1E2FCA5-CA99-4F30-99C0-4FADA5285E8E}" srcOrd="3" destOrd="0" presId="urn:microsoft.com/office/officeart/2005/8/layout/hList1"/>
    <dgm:cxn modelId="{BA794354-DA8A-49DB-9B88-D9638443F906}" type="presParOf" srcId="{DC43CD97-7DE8-42FB-AC01-676939F4B40B}" destId="{46D46F34-63A4-4AC4-A95A-DC33E981B492}" srcOrd="4" destOrd="0" presId="urn:microsoft.com/office/officeart/2005/8/layout/hList1"/>
    <dgm:cxn modelId="{BDD8AC99-99D8-4453-B211-2F43B29E9DCB}" type="presParOf" srcId="{46D46F34-63A4-4AC4-A95A-DC33E981B492}" destId="{0002BB15-7185-4401-A0F3-E1F9632D4D41}" srcOrd="0" destOrd="0" presId="urn:microsoft.com/office/officeart/2005/8/layout/hList1"/>
    <dgm:cxn modelId="{620A17CA-CCD1-4804-8CBB-14B584F13825}" type="presParOf" srcId="{46D46F34-63A4-4AC4-A95A-DC33E981B492}" destId="{49D6DCF1-ACD3-4E81-B3E3-4B7822ECADA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D02A51B-889B-4A2E-BDD7-52B645BC8192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980E0C-EC23-479F-BE8D-67524B707A06}">
      <dgm:prSet phldrT="[Текст]"/>
      <dgm:spPr/>
      <dgm:t>
        <a:bodyPr/>
        <a:lstStyle/>
        <a:p>
          <a:r>
            <a:rPr lang="ru-RU" dirty="0" smtClean="0"/>
            <a:t>Высший класс</a:t>
          </a:r>
          <a:endParaRPr lang="ru-RU" dirty="0"/>
        </a:p>
      </dgm:t>
    </dgm:pt>
    <dgm:pt modelId="{55120DF0-3888-4896-97DC-BD56D5C0F685}" type="parTrans" cxnId="{A794A1E7-FE40-4F4D-A521-08C037794C4C}">
      <dgm:prSet/>
      <dgm:spPr/>
      <dgm:t>
        <a:bodyPr/>
        <a:lstStyle/>
        <a:p>
          <a:endParaRPr lang="ru-RU"/>
        </a:p>
      </dgm:t>
    </dgm:pt>
    <dgm:pt modelId="{5B5D1A46-243C-4D06-93F5-13109CE04FF9}" type="sibTrans" cxnId="{A794A1E7-FE40-4F4D-A521-08C037794C4C}">
      <dgm:prSet/>
      <dgm:spPr/>
      <dgm:t>
        <a:bodyPr/>
        <a:lstStyle/>
        <a:p>
          <a:endParaRPr lang="ru-RU"/>
        </a:p>
      </dgm:t>
    </dgm:pt>
    <dgm:pt modelId="{B96522B6-0D80-4363-9714-2958F07B516E}">
      <dgm:prSet phldrT="[Текст]"/>
      <dgm:spPr/>
      <dgm:t>
        <a:bodyPr/>
        <a:lstStyle/>
        <a:p>
          <a:r>
            <a:rPr lang="ru-RU" dirty="0" smtClean="0"/>
            <a:t>Очень</a:t>
          </a:r>
        </a:p>
        <a:p>
          <a:r>
            <a:rPr lang="ru-RU" dirty="0" smtClean="0"/>
            <a:t>богатые </a:t>
          </a:r>
          <a:endParaRPr lang="ru-RU" dirty="0"/>
        </a:p>
      </dgm:t>
    </dgm:pt>
    <dgm:pt modelId="{79249532-DFD2-4D39-8135-66A2D55635CA}" type="parTrans" cxnId="{8B303B37-D300-40FD-89A8-4673D4C57346}">
      <dgm:prSet/>
      <dgm:spPr/>
      <dgm:t>
        <a:bodyPr/>
        <a:lstStyle/>
        <a:p>
          <a:endParaRPr lang="ru-RU"/>
        </a:p>
      </dgm:t>
    </dgm:pt>
    <dgm:pt modelId="{CB308324-3CD0-4B54-98DE-010683162AFD}" type="sibTrans" cxnId="{8B303B37-D300-40FD-89A8-4673D4C57346}">
      <dgm:prSet/>
      <dgm:spPr/>
      <dgm:t>
        <a:bodyPr/>
        <a:lstStyle/>
        <a:p>
          <a:endParaRPr lang="ru-RU"/>
        </a:p>
      </dgm:t>
    </dgm:pt>
    <dgm:pt modelId="{C23E68D9-D16C-4609-8932-B8B52FAF87AD}">
      <dgm:prSet phldrT="[Текст]"/>
      <dgm:spPr/>
      <dgm:t>
        <a:bodyPr/>
        <a:lstStyle/>
        <a:p>
          <a:r>
            <a:rPr lang="ru-RU" dirty="0" smtClean="0"/>
            <a:t>Просто богатые</a:t>
          </a:r>
          <a:endParaRPr lang="ru-RU" dirty="0"/>
        </a:p>
      </dgm:t>
    </dgm:pt>
    <dgm:pt modelId="{B0183640-0A86-4529-9BF4-5D653676DF17}" type="parTrans" cxnId="{72A94210-E0E6-478E-86C0-1837985DB58E}">
      <dgm:prSet/>
      <dgm:spPr/>
      <dgm:t>
        <a:bodyPr/>
        <a:lstStyle/>
        <a:p>
          <a:endParaRPr lang="ru-RU"/>
        </a:p>
      </dgm:t>
    </dgm:pt>
    <dgm:pt modelId="{8660AD2F-BC6A-43EB-9436-150028ADF849}" type="sibTrans" cxnId="{72A94210-E0E6-478E-86C0-1837985DB58E}">
      <dgm:prSet/>
      <dgm:spPr/>
      <dgm:t>
        <a:bodyPr/>
        <a:lstStyle/>
        <a:p>
          <a:endParaRPr lang="ru-RU"/>
        </a:p>
      </dgm:t>
    </dgm:pt>
    <dgm:pt modelId="{4B41DCF7-113F-4395-897A-894A44B9D3BB}">
      <dgm:prSet phldrT="[Текст]"/>
      <dgm:spPr/>
      <dgm:t>
        <a:bodyPr/>
        <a:lstStyle/>
        <a:p>
          <a:r>
            <a:rPr lang="ru-RU" dirty="0" smtClean="0"/>
            <a:t>пенсионеры </a:t>
          </a:r>
          <a:endParaRPr lang="ru-RU" dirty="0"/>
        </a:p>
      </dgm:t>
    </dgm:pt>
    <dgm:pt modelId="{C4B6CD9A-B93D-4E07-9789-486C803F97A3}" type="parTrans" cxnId="{BDDA2655-D12E-4CEE-939A-9F552F992538}">
      <dgm:prSet/>
      <dgm:spPr/>
      <dgm:t>
        <a:bodyPr/>
        <a:lstStyle/>
        <a:p>
          <a:endParaRPr lang="ru-RU"/>
        </a:p>
      </dgm:t>
    </dgm:pt>
    <dgm:pt modelId="{7E88F53F-B0C5-43DF-B32E-3C2044A838D6}" type="sibTrans" cxnId="{BDDA2655-D12E-4CEE-939A-9F552F992538}">
      <dgm:prSet/>
      <dgm:spPr/>
      <dgm:t>
        <a:bodyPr/>
        <a:lstStyle/>
        <a:p>
          <a:endParaRPr lang="ru-RU"/>
        </a:p>
      </dgm:t>
    </dgm:pt>
    <dgm:pt modelId="{4BB3D25F-54B6-489F-8D65-9134B09DA734}">
      <dgm:prSet phldrT="[Текст]"/>
      <dgm:spPr/>
      <dgm:t>
        <a:bodyPr/>
        <a:lstStyle/>
        <a:p>
          <a:r>
            <a:rPr lang="ru-RU" dirty="0" smtClean="0"/>
            <a:t>???</a:t>
          </a:r>
          <a:endParaRPr lang="ru-RU" dirty="0"/>
        </a:p>
      </dgm:t>
    </dgm:pt>
    <dgm:pt modelId="{07AE09A8-5645-4CFE-A297-C10E5A17774F}" type="parTrans" cxnId="{C665F31A-D134-4BC8-BA75-7F8977261070}">
      <dgm:prSet/>
      <dgm:spPr/>
      <dgm:t>
        <a:bodyPr/>
        <a:lstStyle/>
        <a:p>
          <a:endParaRPr lang="ru-RU"/>
        </a:p>
      </dgm:t>
    </dgm:pt>
    <dgm:pt modelId="{AFB04B8B-7232-4936-8DA4-E99774CEE1C3}" type="sibTrans" cxnId="{C665F31A-D134-4BC8-BA75-7F8977261070}">
      <dgm:prSet/>
      <dgm:spPr/>
      <dgm:t>
        <a:bodyPr/>
        <a:lstStyle/>
        <a:p>
          <a:endParaRPr lang="ru-RU"/>
        </a:p>
      </dgm:t>
    </dgm:pt>
    <dgm:pt modelId="{3C5704E4-6787-4F7B-B312-5DF96394073C}">
      <dgm:prSet phldrT="[Текст]"/>
      <dgm:spPr/>
      <dgm:t>
        <a:bodyPr/>
        <a:lstStyle/>
        <a:p>
          <a:r>
            <a:rPr lang="ru-RU" dirty="0" smtClean="0"/>
            <a:t>??</a:t>
          </a:r>
          <a:endParaRPr lang="ru-RU" dirty="0"/>
        </a:p>
      </dgm:t>
    </dgm:pt>
    <dgm:pt modelId="{4F8E502D-2086-4C0B-927C-E99AB6CD07F5}" type="parTrans" cxnId="{D3389370-91D6-452A-B3C3-44365C0CC3FF}">
      <dgm:prSet/>
      <dgm:spPr/>
      <dgm:t>
        <a:bodyPr/>
        <a:lstStyle/>
        <a:p>
          <a:endParaRPr lang="ru-RU"/>
        </a:p>
      </dgm:t>
    </dgm:pt>
    <dgm:pt modelId="{A726D5CC-A71A-4CFA-8A9B-78BBE444AF5B}" type="sibTrans" cxnId="{D3389370-91D6-452A-B3C3-44365C0CC3FF}">
      <dgm:prSet/>
      <dgm:spPr/>
      <dgm:t>
        <a:bodyPr/>
        <a:lstStyle/>
        <a:p>
          <a:endParaRPr lang="ru-RU"/>
        </a:p>
      </dgm:t>
    </dgm:pt>
    <dgm:pt modelId="{C2D4FEC2-EC59-452D-84C5-14C392D6FFDE}">
      <dgm:prSet phldrT="[Текст]"/>
      <dgm:spPr/>
      <dgm:t>
        <a:bodyPr/>
        <a:lstStyle/>
        <a:p>
          <a:r>
            <a:rPr lang="ru-RU" dirty="0" smtClean="0"/>
            <a:t>Рабочие</a:t>
          </a:r>
          <a:r>
            <a:rPr lang="ru-RU" baseline="0" dirty="0" smtClean="0"/>
            <a:t> </a:t>
          </a:r>
          <a:endParaRPr lang="ru-RU" dirty="0"/>
        </a:p>
      </dgm:t>
    </dgm:pt>
    <dgm:pt modelId="{C055E835-6C08-43FA-934D-57ACB794F395}" type="parTrans" cxnId="{8811908F-3D43-4AB5-9EF3-5577B4817475}">
      <dgm:prSet/>
      <dgm:spPr/>
      <dgm:t>
        <a:bodyPr/>
        <a:lstStyle/>
        <a:p>
          <a:endParaRPr lang="ru-RU"/>
        </a:p>
      </dgm:t>
    </dgm:pt>
    <dgm:pt modelId="{438594E9-686F-4764-A22E-5B1CA891BC17}" type="sibTrans" cxnId="{8811908F-3D43-4AB5-9EF3-5577B4817475}">
      <dgm:prSet/>
      <dgm:spPr/>
      <dgm:t>
        <a:bodyPr/>
        <a:lstStyle/>
        <a:p>
          <a:endParaRPr lang="ru-RU"/>
        </a:p>
      </dgm:t>
    </dgm:pt>
    <dgm:pt modelId="{C534D48F-A2FD-4440-BC14-25E3FE485925}">
      <dgm:prSet phldrT="[Текст]"/>
      <dgm:spPr/>
      <dgm:t>
        <a:bodyPr/>
        <a:lstStyle/>
        <a:p>
          <a:r>
            <a:rPr lang="ru-RU" dirty="0" smtClean="0"/>
            <a:t>-?</a:t>
          </a:r>
          <a:endParaRPr lang="ru-RU" dirty="0"/>
        </a:p>
      </dgm:t>
    </dgm:pt>
    <dgm:pt modelId="{7B62C8F0-5AB1-46E4-AE75-A55770B891DA}" type="parTrans" cxnId="{786AC3B3-9C13-4620-990C-8BB81826232E}">
      <dgm:prSet/>
      <dgm:spPr/>
      <dgm:t>
        <a:bodyPr/>
        <a:lstStyle/>
        <a:p>
          <a:endParaRPr lang="ru-RU"/>
        </a:p>
      </dgm:t>
    </dgm:pt>
    <dgm:pt modelId="{B4FC19D2-9A94-43E0-BAD1-5A71D77CC85A}" type="sibTrans" cxnId="{786AC3B3-9C13-4620-990C-8BB81826232E}">
      <dgm:prSet/>
      <dgm:spPr/>
      <dgm:t>
        <a:bodyPr/>
        <a:lstStyle/>
        <a:p>
          <a:endParaRPr lang="ru-RU"/>
        </a:p>
      </dgm:t>
    </dgm:pt>
    <dgm:pt modelId="{B4FA40A0-0991-4CEC-8ABA-DACCF0051C59}">
      <dgm:prSet phldrT="[Текст]"/>
      <dgm:spPr/>
      <dgm:t>
        <a:bodyPr/>
        <a:lstStyle/>
        <a:p>
          <a:r>
            <a:rPr lang="ru-RU" dirty="0" smtClean="0"/>
            <a:t>-?</a:t>
          </a:r>
          <a:endParaRPr lang="ru-RU" dirty="0"/>
        </a:p>
      </dgm:t>
    </dgm:pt>
    <dgm:pt modelId="{3E49C0AE-680C-470F-929B-5CB5703C9A94}" type="parTrans" cxnId="{F88C19D3-6A5F-4F19-8BA6-9993F2277DC8}">
      <dgm:prSet/>
      <dgm:spPr/>
      <dgm:t>
        <a:bodyPr/>
        <a:lstStyle/>
        <a:p>
          <a:endParaRPr lang="ru-RU"/>
        </a:p>
      </dgm:t>
    </dgm:pt>
    <dgm:pt modelId="{06930BE1-E03F-44AC-8E1F-42B2280A6239}" type="sibTrans" cxnId="{F88C19D3-6A5F-4F19-8BA6-9993F2277DC8}">
      <dgm:prSet/>
      <dgm:spPr/>
      <dgm:t>
        <a:bodyPr/>
        <a:lstStyle/>
        <a:p>
          <a:endParaRPr lang="ru-RU"/>
        </a:p>
      </dgm:t>
    </dgm:pt>
    <dgm:pt modelId="{5CAB3358-CF1C-4DBC-8110-0896C9EE79CB}" type="pres">
      <dgm:prSet presAssocID="{4D02A51B-889B-4A2E-BDD7-52B645BC8192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85E6718-F143-412C-A276-DEF6F4953ACA}" type="pres">
      <dgm:prSet presAssocID="{6D980E0C-EC23-479F-BE8D-67524B707A06}" presName="horFlow" presStyleCnt="0"/>
      <dgm:spPr/>
    </dgm:pt>
    <dgm:pt modelId="{85534149-A3A5-4924-9EDA-F15073460E6E}" type="pres">
      <dgm:prSet presAssocID="{6D980E0C-EC23-479F-BE8D-67524B707A06}" presName="bigChev" presStyleLbl="node1" presStyleIdx="0" presStyleCnt="3"/>
      <dgm:spPr/>
      <dgm:t>
        <a:bodyPr/>
        <a:lstStyle/>
        <a:p>
          <a:endParaRPr lang="ru-RU"/>
        </a:p>
      </dgm:t>
    </dgm:pt>
    <dgm:pt modelId="{FB42EB34-6B26-4BD9-8DB9-783D44F89BB1}" type="pres">
      <dgm:prSet presAssocID="{79249532-DFD2-4D39-8135-66A2D55635CA}" presName="parTrans" presStyleCnt="0"/>
      <dgm:spPr/>
    </dgm:pt>
    <dgm:pt modelId="{B2C8631E-0C99-4564-8CE6-607074B0D68A}" type="pres">
      <dgm:prSet presAssocID="{B96522B6-0D80-4363-9714-2958F07B516E}" presName="node" presStyleLbl="alignAccFollowNode1" presStyleIdx="0" presStyleCnt="6" custAng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ABFD46-414A-4E82-8972-FCB2E362A2C7}" type="pres">
      <dgm:prSet presAssocID="{CB308324-3CD0-4B54-98DE-010683162AFD}" presName="sibTrans" presStyleCnt="0"/>
      <dgm:spPr/>
    </dgm:pt>
    <dgm:pt modelId="{C4D7E175-324B-4073-8D27-8F97B1929362}" type="pres">
      <dgm:prSet presAssocID="{C23E68D9-D16C-4609-8932-B8B52FAF87AD}" presName="node" presStyleLbl="alignAccFollowNode1" presStyleIdx="1" presStyleCnt="6" custScaleX="1205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D134CB-FCD3-460B-9BBF-1477106EECDB}" type="pres">
      <dgm:prSet presAssocID="{6D980E0C-EC23-479F-BE8D-67524B707A06}" presName="vSp" presStyleCnt="0"/>
      <dgm:spPr/>
    </dgm:pt>
    <dgm:pt modelId="{3D92BBD2-8595-4F36-8632-D6EBD6C5626E}" type="pres">
      <dgm:prSet presAssocID="{4B41DCF7-113F-4395-897A-894A44B9D3BB}" presName="horFlow" presStyleCnt="0"/>
      <dgm:spPr/>
    </dgm:pt>
    <dgm:pt modelId="{1C6DBA72-7D0B-4CEA-9E5E-2B8816717BFE}" type="pres">
      <dgm:prSet presAssocID="{4B41DCF7-113F-4395-897A-894A44B9D3BB}" presName="bigChev" presStyleLbl="node1" presStyleIdx="1" presStyleCnt="3"/>
      <dgm:spPr/>
      <dgm:t>
        <a:bodyPr/>
        <a:lstStyle/>
        <a:p>
          <a:endParaRPr lang="ru-RU"/>
        </a:p>
      </dgm:t>
    </dgm:pt>
    <dgm:pt modelId="{B45C0E5D-4234-4789-A95A-3E9BD6E36DFF}" type="pres">
      <dgm:prSet presAssocID="{07AE09A8-5645-4CFE-A297-C10E5A17774F}" presName="parTrans" presStyleCnt="0"/>
      <dgm:spPr/>
    </dgm:pt>
    <dgm:pt modelId="{CCD5C6B5-584E-456D-95D6-EF77C4A3BA45}" type="pres">
      <dgm:prSet presAssocID="{4BB3D25F-54B6-489F-8D65-9134B09DA734}" presName="node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E5E21E-2F73-4F82-AC44-9BDB2930776C}" type="pres">
      <dgm:prSet presAssocID="{AFB04B8B-7232-4936-8DA4-E99774CEE1C3}" presName="sibTrans" presStyleCnt="0"/>
      <dgm:spPr/>
    </dgm:pt>
    <dgm:pt modelId="{F2F6C4FF-3C74-4B88-99E1-62E38A07CEDA}" type="pres">
      <dgm:prSet presAssocID="{3C5704E4-6787-4F7B-B312-5DF96394073C}" presName="node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EC1C40-8A9D-423D-A927-419137780085}" type="pres">
      <dgm:prSet presAssocID="{4B41DCF7-113F-4395-897A-894A44B9D3BB}" presName="vSp" presStyleCnt="0"/>
      <dgm:spPr/>
    </dgm:pt>
    <dgm:pt modelId="{EC71DA35-9351-4FE9-A746-C877A55BF4A2}" type="pres">
      <dgm:prSet presAssocID="{C2D4FEC2-EC59-452D-84C5-14C392D6FFDE}" presName="horFlow" presStyleCnt="0"/>
      <dgm:spPr/>
    </dgm:pt>
    <dgm:pt modelId="{07EBB098-F595-4585-9951-05EA70D60823}" type="pres">
      <dgm:prSet presAssocID="{C2D4FEC2-EC59-452D-84C5-14C392D6FFDE}" presName="bigChev" presStyleLbl="node1" presStyleIdx="2" presStyleCnt="3"/>
      <dgm:spPr/>
      <dgm:t>
        <a:bodyPr/>
        <a:lstStyle/>
        <a:p>
          <a:endParaRPr lang="ru-RU"/>
        </a:p>
      </dgm:t>
    </dgm:pt>
    <dgm:pt modelId="{A5830CD5-27FA-4463-BA6A-92FC653B7328}" type="pres">
      <dgm:prSet presAssocID="{7B62C8F0-5AB1-46E4-AE75-A55770B891DA}" presName="parTrans" presStyleCnt="0"/>
      <dgm:spPr/>
    </dgm:pt>
    <dgm:pt modelId="{D8B08529-EFB4-4571-9524-B3233F6DF485}" type="pres">
      <dgm:prSet presAssocID="{C534D48F-A2FD-4440-BC14-25E3FE485925}" presName="node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5331B0-D7A2-4EA4-BA7D-2A764906BC24}" type="pres">
      <dgm:prSet presAssocID="{B4FC19D2-9A94-43E0-BAD1-5A71D77CC85A}" presName="sibTrans" presStyleCnt="0"/>
      <dgm:spPr/>
    </dgm:pt>
    <dgm:pt modelId="{1F5B866C-F4E0-464F-B8FC-8DDD58486B8D}" type="pres">
      <dgm:prSet presAssocID="{B4FA40A0-0991-4CEC-8ABA-DACCF0051C59}" presName="node" presStyleLbl="alignAccFollowNode1" presStyleIdx="5" presStyleCnt="6" custLinFactNeighborX="-28973" custLinFactNeighborY="-11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FDD8BB-6AE1-4581-92A5-95FD914C241C}" type="presOf" srcId="{C2D4FEC2-EC59-452D-84C5-14C392D6FFDE}" destId="{07EBB098-F595-4585-9951-05EA70D60823}" srcOrd="0" destOrd="0" presId="urn:microsoft.com/office/officeart/2005/8/layout/lProcess3"/>
    <dgm:cxn modelId="{8B303B37-D300-40FD-89A8-4673D4C57346}" srcId="{6D980E0C-EC23-479F-BE8D-67524B707A06}" destId="{B96522B6-0D80-4363-9714-2958F07B516E}" srcOrd="0" destOrd="0" parTransId="{79249532-DFD2-4D39-8135-66A2D55635CA}" sibTransId="{CB308324-3CD0-4B54-98DE-010683162AFD}"/>
    <dgm:cxn modelId="{B7B1E08D-7981-4B7D-B9FE-3DAD1DD9A567}" type="presOf" srcId="{B96522B6-0D80-4363-9714-2958F07B516E}" destId="{B2C8631E-0C99-4564-8CE6-607074B0D68A}" srcOrd="0" destOrd="0" presId="urn:microsoft.com/office/officeart/2005/8/layout/lProcess3"/>
    <dgm:cxn modelId="{BDDA2655-D12E-4CEE-939A-9F552F992538}" srcId="{4D02A51B-889B-4A2E-BDD7-52B645BC8192}" destId="{4B41DCF7-113F-4395-897A-894A44B9D3BB}" srcOrd="1" destOrd="0" parTransId="{C4B6CD9A-B93D-4E07-9789-486C803F97A3}" sibTransId="{7E88F53F-B0C5-43DF-B32E-3C2044A838D6}"/>
    <dgm:cxn modelId="{50E899D1-04F7-4121-B2B3-43A1EC8DB021}" type="presOf" srcId="{4D02A51B-889B-4A2E-BDD7-52B645BC8192}" destId="{5CAB3358-CF1C-4DBC-8110-0896C9EE79CB}" srcOrd="0" destOrd="0" presId="urn:microsoft.com/office/officeart/2005/8/layout/lProcess3"/>
    <dgm:cxn modelId="{3B369CA1-C437-40E6-A2BF-3A7A069D76E5}" type="presOf" srcId="{4B41DCF7-113F-4395-897A-894A44B9D3BB}" destId="{1C6DBA72-7D0B-4CEA-9E5E-2B8816717BFE}" srcOrd="0" destOrd="0" presId="urn:microsoft.com/office/officeart/2005/8/layout/lProcess3"/>
    <dgm:cxn modelId="{4D54504D-6342-4D82-AC5B-4432C6AD9984}" type="presOf" srcId="{C534D48F-A2FD-4440-BC14-25E3FE485925}" destId="{D8B08529-EFB4-4571-9524-B3233F6DF485}" srcOrd="0" destOrd="0" presId="urn:microsoft.com/office/officeart/2005/8/layout/lProcess3"/>
    <dgm:cxn modelId="{4E04F1A9-E6DB-44D9-B3D5-ED6A9D1D82A1}" type="presOf" srcId="{B4FA40A0-0991-4CEC-8ABA-DACCF0051C59}" destId="{1F5B866C-F4E0-464F-B8FC-8DDD58486B8D}" srcOrd="0" destOrd="0" presId="urn:microsoft.com/office/officeart/2005/8/layout/lProcess3"/>
    <dgm:cxn modelId="{A794A1E7-FE40-4F4D-A521-08C037794C4C}" srcId="{4D02A51B-889B-4A2E-BDD7-52B645BC8192}" destId="{6D980E0C-EC23-479F-BE8D-67524B707A06}" srcOrd="0" destOrd="0" parTransId="{55120DF0-3888-4896-97DC-BD56D5C0F685}" sibTransId="{5B5D1A46-243C-4D06-93F5-13109CE04FF9}"/>
    <dgm:cxn modelId="{F88C19D3-6A5F-4F19-8BA6-9993F2277DC8}" srcId="{C2D4FEC2-EC59-452D-84C5-14C392D6FFDE}" destId="{B4FA40A0-0991-4CEC-8ABA-DACCF0051C59}" srcOrd="1" destOrd="0" parTransId="{3E49C0AE-680C-470F-929B-5CB5703C9A94}" sibTransId="{06930BE1-E03F-44AC-8E1F-42B2280A6239}"/>
    <dgm:cxn modelId="{786AC3B3-9C13-4620-990C-8BB81826232E}" srcId="{C2D4FEC2-EC59-452D-84C5-14C392D6FFDE}" destId="{C534D48F-A2FD-4440-BC14-25E3FE485925}" srcOrd="0" destOrd="0" parTransId="{7B62C8F0-5AB1-46E4-AE75-A55770B891DA}" sibTransId="{B4FC19D2-9A94-43E0-BAD1-5A71D77CC85A}"/>
    <dgm:cxn modelId="{D3389370-91D6-452A-B3C3-44365C0CC3FF}" srcId="{4B41DCF7-113F-4395-897A-894A44B9D3BB}" destId="{3C5704E4-6787-4F7B-B312-5DF96394073C}" srcOrd="1" destOrd="0" parTransId="{4F8E502D-2086-4C0B-927C-E99AB6CD07F5}" sibTransId="{A726D5CC-A71A-4CFA-8A9B-78BBE444AF5B}"/>
    <dgm:cxn modelId="{570B3EA4-D2F4-4BF6-9736-29BF6D712E3E}" type="presOf" srcId="{4BB3D25F-54B6-489F-8D65-9134B09DA734}" destId="{CCD5C6B5-584E-456D-95D6-EF77C4A3BA45}" srcOrd="0" destOrd="0" presId="urn:microsoft.com/office/officeart/2005/8/layout/lProcess3"/>
    <dgm:cxn modelId="{6E1F35A5-CC6E-4114-A142-820656A5D0AC}" type="presOf" srcId="{6D980E0C-EC23-479F-BE8D-67524B707A06}" destId="{85534149-A3A5-4924-9EDA-F15073460E6E}" srcOrd="0" destOrd="0" presId="urn:microsoft.com/office/officeart/2005/8/layout/lProcess3"/>
    <dgm:cxn modelId="{A5D69F55-C93F-43C2-A0DE-80BDE9BA6697}" type="presOf" srcId="{C23E68D9-D16C-4609-8932-B8B52FAF87AD}" destId="{C4D7E175-324B-4073-8D27-8F97B1929362}" srcOrd="0" destOrd="0" presId="urn:microsoft.com/office/officeart/2005/8/layout/lProcess3"/>
    <dgm:cxn modelId="{72A94210-E0E6-478E-86C0-1837985DB58E}" srcId="{6D980E0C-EC23-479F-BE8D-67524B707A06}" destId="{C23E68D9-D16C-4609-8932-B8B52FAF87AD}" srcOrd="1" destOrd="0" parTransId="{B0183640-0A86-4529-9BF4-5D653676DF17}" sibTransId="{8660AD2F-BC6A-43EB-9436-150028ADF849}"/>
    <dgm:cxn modelId="{D9CFBC1E-C111-4CA2-BB06-A62D2558A65C}" type="presOf" srcId="{3C5704E4-6787-4F7B-B312-5DF96394073C}" destId="{F2F6C4FF-3C74-4B88-99E1-62E38A07CEDA}" srcOrd="0" destOrd="0" presId="urn:microsoft.com/office/officeart/2005/8/layout/lProcess3"/>
    <dgm:cxn modelId="{C665F31A-D134-4BC8-BA75-7F8977261070}" srcId="{4B41DCF7-113F-4395-897A-894A44B9D3BB}" destId="{4BB3D25F-54B6-489F-8D65-9134B09DA734}" srcOrd="0" destOrd="0" parTransId="{07AE09A8-5645-4CFE-A297-C10E5A17774F}" sibTransId="{AFB04B8B-7232-4936-8DA4-E99774CEE1C3}"/>
    <dgm:cxn modelId="{8811908F-3D43-4AB5-9EF3-5577B4817475}" srcId="{4D02A51B-889B-4A2E-BDD7-52B645BC8192}" destId="{C2D4FEC2-EC59-452D-84C5-14C392D6FFDE}" srcOrd="2" destOrd="0" parTransId="{C055E835-6C08-43FA-934D-57ACB794F395}" sibTransId="{438594E9-686F-4764-A22E-5B1CA891BC17}"/>
    <dgm:cxn modelId="{03C5161A-3684-440E-AC6B-5E685AD04B61}" type="presParOf" srcId="{5CAB3358-CF1C-4DBC-8110-0896C9EE79CB}" destId="{B85E6718-F143-412C-A276-DEF6F4953ACA}" srcOrd="0" destOrd="0" presId="urn:microsoft.com/office/officeart/2005/8/layout/lProcess3"/>
    <dgm:cxn modelId="{2FF6EB01-9076-4DAA-BCD0-23D7EFEEE758}" type="presParOf" srcId="{B85E6718-F143-412C-A276-DEF6F4953ACA}" destId="{85534149-A3A5-4924-9EDA-F15073460E6E}" srcOrd="0" destOrd="0" presId="urn:microsoft.com/office/officeart/2005/8/layout/lProcess3"/>
    <dgm:cxn modelId="{469C953B-CF9A-4230-8FB0-5E3B3159D3A9}" type="presParOf" srcId="{B85E6718-F143-412C-A276-DEF6F4953ACA}" destId="{FB42EB34-6B26-4BD9-8DB9-783D44F89BB1}" srcOrd="1" destOrd="0" presId="urn:microsoft.com/office/officeart/2005/8/layout/lProcess3"/>
    <dgm:cxn modelId="{2774D401-BDF1-4893-AB04-A8F40A7DED90}" type="presParOf" srcId="{B85E6718-F143-412C-A276-DEF6F4953ACA}" destId="{B2C8631E-0C99-4564-8CE6-607074B0D68A}" srcOrd="2" destOrd="0" presId="urn:microsoft.com/office/officeart/2005/8/layout/lProcess3"/>
    <dgm:cxn modelId="{58AF16E5-BBAA-4ED5-8F38-33871CE4394C}" type="presParOf" srcId="{B85E6718-F143-412C-A276-DEF6F4953ACA}" destId="{D9ABFD46-414A-4E82-8972-FCB2E362A2C7}" srcOrd="3" destOrd="0" presId="urn:microsoft.com/office/officeart/2005/8/layout/lProcess3"/>
    <dgm:cxn modelId="{FC028D1B-1C03-4BFB-BE33-1AD6A46B8BCF}" type="presParOf" srcId="{B85E6718-F143-412C-A276-DEF6F4953ACA}" destId="{C4D7E175-324B-4073-8D27-8F97B1929362}" srcOrd="4" destOrd="0" presId="urn:microsoft.com/office/officeart/2005/8/layout/lProcess3"/>
    <dgm:cxn modelId="{B4301DAF-E5E0-44D7-83FB-9BF842245B6D}" type="presParOf" srcId="{5CAB3358-CF1C-4DBC-8110-0896C9EE79CB}" destId="{05D134CB-FCD3-460B-9BBF-1477106EECDB}" srcOrd="1" destOrd="0" presId="urn:microsoft.com/office/officeart/2005/8/layout/lProcess3"/>
    <dgm:cxn modelId="{B5FC9AE2-293F-4743-9B24-0A3572BD32F1}" type="presParOf" srcId="{5CAB3358-CF1C-4DBC-8110-0896C9EE79CB}" destId="{3D92BBD2-8595-4F36-8632-D6EBD6C5626E}" srcOrd="2" destOrd="0" presId="urn:microsoft.com/office/officeart/2005/8/layout/lProcess3"/>
    <dgm:cxn modelId="{1728924A-DEF1-4DA2-9FBC-556B30FA5971}" type="presParOf" srcId="{3D92BBD2-8595-4F36-8632-D6EBD6C5626E}" destId="{1C6DBA72-7D0B-4CEA-9E5E-2B8816717BFE}" srcOrd="0" destOrd="0" presId="urn:microsoft.com/office/officeart/2005/8/layout/lProcess3"/>
    <dgm:cxn modelId="{6DCE473B-4328-460A-B5B9-AB62EE68EF13}" type="presParOf" srcId="{3D92BBD2-8595-4F36-8632-D6EBD6C5626E}" destId="{B45C0E5D-4234-4789-A95A-3E9BD6E36DFF}" srcOrd="1" destOrd="0" presId="urn:microsoft.com/office/officeart/2005/8/layout/lProcess3"/>
    <dgm:cxn modelId="{04D116E0-4110-4586-8C7F-52C6571C1658}" type="presParOf" srcId="{3D92BBD2-8595-4F36-8632-D6EBD6C5626E}" destId="{CCD5C6B5-584E-456D-95D6-EF77C4A3BA45}" srcOrd="2" destOrd="0" presId="urn:microsoft.com/office/officeart/2005/8/layout/lProcess3"/>
    <dgm:cxn modelId="{6B2D76BB-80C5-4021-AD2B-8A32F8725D05}" type="presParOf" srcId="{3D92BBD2-8595-4F36-8632-D6EBD6C5626E}" destId="{F5E5E21E-2F73-4F82-AC44-9BDB2930776C}" srcOrd="3" destOrd="0" presId="urn:microsoft.com/office/officeart/2005/8/layout/lProcess3"/>
    <dgm:cxn modelId="{C6BD0459-9A7C-48DD-AECC-072BAECEDFD9}" type="presParOf" srcId="{3D92BBD2-8595-4F36-8632-D6EBD6C5626E}" destId="{F2F6C4FF-3C74-4B88-99E1-62E38A07CEDA}" srcOrd="4" destOrd="0" presId="urn:microsoft.com/office/officeart/2005/8/layout/lProcess3"/>
    <dgm:cxn modelId="{397B29C4-8AD4-4F7A-A18C-1A0D44246C4B}" type="presParOf" srcId="{5CAB3358-CF1C-4DBC-8110-0896C9EE79CB}" destId="{7EEC1C40-8A9D-423D-A927-419137780085}" srcOrd="3" destOrd="0" presId="urn:microsoft.com/office/officeart/2005/8/layout/lProcess3"/>
    <dgm:cxn modelId="{ACE2F7F6-4FF7-457F-B782-494F55D0D140}" type="presParOf" srcId="{5CAB3358-CF1C-4DBC-8110-0896C9EE79CB}" destId="{EC71DA35-9351-4FE9-A746-C877A55BF4A2}" srcOrd="4" destOrd="0" presId="urn:microsoft.com/office/officeart/2005/8/layout/lProcess3"/>
    <dgm:cxn modelId="{7ABA8EDA-DABB-4FBC-8C4C-DFE4FA9F8CA2}" type="presParOf" srcId="{EC71DA35-9351-4FE9-A746-C877A55BF4A2}" destId="{07EBB098-F595-4585-9951-05EA70D60823}" srcOrd="0" destOrd="0" presId="urn:microsoft.com/office/officeart/2005/8/layout/lProcess3"/>
    <dgm:cxn modelId="{602B4B54-C91E-45C9-B872-4ABD3581B561}" type="presParOf" srcId="{EC71DA35-9351-4FE9-A746-C877A55BF4A2}" destId="{A5830CD5-27FA-4463-BA6A-92FC653B7328}" srcOrd="1" destOrd="0" presId="urn:microsoft.com/office/officeart/2005/8/layout/lProcess3"/>
    <dgm:cxn modelId="{5714F436-964D-4925-AC2B-AC94B25F03FD}" type="presParOf" srcId="{EC71DA35-9351-4FE9-A746-C877A55BF4A2}" destId="{D8B08529-EFB4-4571-9524-B3233F6DF485}" srcOrd="2" destOrd="0" presId="urn:microsoft.com/office/officeart/2005/8/layout/lProcess3"/>
    <dgm:cxn modelId="{4AA9EE87-AB90-4FB6-BBD0-76CD8AFDEA7B}" type="presParOf" srcId="{EC71DA35-9351-4FE9-A746-C877A55BF4A2}" destId="{EE5331B0-D7A2-4EA4-BA7D-2A764906BC24}" srcOrd="3" destOrd="0" presId="urn:microsoft.com/office/officeart/2005/8/layout/lProcess3"/>
    <dgm:cxn modelId="{2E01EE87-9269-49B6-9F4D-A9A281CE93D8}" type="presParOf" srcId="{EC71DA35-9351-4FE9-A746-C877A55BF4A2}" destId="{1F5B866C-F4E0-464F-B8FC-8DDD58486B8D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D83FD8D-6A58-4147-AF09-A94973E5FF5C}" type="doc">
      <dgm:prSet loTypeId="urn:microsoft.com/office/officeart/2005/8/layout/vList6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7FB7C2D2-848A-43F5-A438-EE1485DE179F}">
      <dgm:prSet phldrT="[Текст]" custT="1"/>
      <dgm:spPr/>
      <dgm:t>
        <a:bodyPr/>
        <a:lstStyle/>
        <a:p>
          <a:r>
            <a:rPr lang="ru-RU" sz="3200" dirty="0" smtClean="0">
              <a:solidFill>
                <a:srgbClr val="FFFF00"/>
              </a:solidFill>
            </a:rPr>
            <a:t>Горизонтальная мобильность</a:t>
          </a:r>
          <a:endParaRPr lang="ru-RU" sz="3200" dirty="0">
            <a:solidFill>
              <a:srgbClr val="FFFF00"/>
            </a:solidFill>
          </a:endParaRPr>
        </a:p>
      </dgm:t>
    </dgm:pt>
    <dgm:pt modelId="{E4E254C3-FCAE-48CC-B672-277D5D27E755}" type="parTrans" cxnId="{F817A70D-E3D1-4211-9386-A56D4BE3680C}">
      <dgm:prSet/>
      <dgm:spPr/>
      <dgm:t>
        <a:bodyPr/>
        <a:lstStyle/>
        <a:p>
          <a:endParaRPr lang="ru-RU"/>
        </a:p>
      </dgm:t>
    </dgm:pt>
    <dgm:pt modelId="{53900829-A057-469F-833F-9CE5F7008912}" type="sibTrans" cxnId="{F817A70D-E3D1-4211-9386-A56D4BE3680C}">
      <dgm:prSet/>
      <dgm:spPr/>
      <dgm:t>
        <a:bodyPr/>
        <a:lstStyle/>
        <a:p>
          <a:endParaRPr lang="ru-RU"/>
        </a:p>
      </dgm:t>
    </dgm:pt>
    <dgm:pt modelId="{C348CE30-031E-43B4-B2B2-3AF55ABD6793}">
      <dgm:prSet phldrT="[Текст]" custT="1"/>
      <dgm:spPr/>
      <dgm:t>
        <a:bodyPr/>
        <a:lstStyle/>
        <a:p>
          <a:r>
            <a:rPr lang="ru-RU" sz="2000" b="1" dirty="0" smtClean="0"/>
            <a:t>Переход без изменения социального положения</a:t>
          </a:r>
          <a:endParaRPr lang="ru-RU" sz="2000" b="1" dirty="0"/>
        </a:p>
      </dgm:t>
    </dgm:pt>
    <dgm:pt modelId="{94E9DA11-7825-488A-81FF-6FB2D7F870EC}" type="parTrans" cxnId="{52FF3B5C-8D9A-470D-88AF-E989754B56FD}">
      <dgm:prSet/>
      <dgm:spPr/>
      <dgm:t>
        <a:bodyPr/>
        <a:lstStyle/>
        <a:p>
          <a:endParaRPr lang="ru-RU"/>
        </a:p>
      </dgm:t>
    </dgm:pt>
    <dgm:pt modelId="{FDB66896-E3A3-4743-A19B-7C97F7D0F636}" type="sibTrans" cxnId="{52FF3B5C-8D9A-470D-88AF-E989754B56FD}">
      <dgm:prSet/>
      <dgm:spPr/>
      <dgm:t>
        <a:bodyPr/>
        <a:lstStyle/>
        <a:p>
          <a:endParaRPr lang="ru-RU"/>
        </a:p>
      </dgm:t>
    </dgm:pt>
    <dgm:pt modelId="{D497CE16-68EB-46F5-824C-06CEED4D13E0}">
      <dgm:prSet phldrT="[Текст]" custT="1"/>
      <dgm:spPr/>
      <dgm:t>
        <a:bodyPr/>
        <a:lstStyle/>
        <a:p>
          <a:r>
            <a:rPr lang="ru-RU" sz="3200" dirty="0" smtClean="0">
              <a:solidFill>
                <a:srgbClr val="FF0000"/>
              </a:solidFill>
            </a:rPr>
            <a:t>Вертикальная мобильность</a:t>
          </a:r>
          <a:endParaRPr lang="ru-RU" sz="3200" dirty="0">
            <a:solidFill>
              <a:srgbClr val="FF0000"/>
            </a:solidFill>
          </a:endParaRPr>
        </a:p>
      </dgm:t>
    </dgm:pt>
    <dgm:pt modelId="{CEFC4F50-7754-40CF-BD5C-C30095379976}" type="parTrans" cxnId="{DF780F0E-EF4C-4109-853D-3A6BDEDC60EB}">
      <dgm:prSet/>
      <dgm:spPr/>
      <dgm:t>
        <a:bodyPr/>
        <a:lstStyle/>
        <a:p>
          <a:endParaRPr lang="ru-RU"/>
        </a:p>
      </dgm:t>
    </dgm:pt>
    <dgm:pt modelId="{606D4788-9D53-47B4-885A-468EBFBC0E22}" type="sibTrans" cxnId="{DF780F0E-EF4C-4109-853D-3A6BDEDC60EB}">
      <dgm:prSet/>
      <dgm:spPr/>
      <dgm:t>
        <a:bodyPr/>
        <a:lstStyle/>
        <a:p>
          <a:endParaRPr lang="ru-RU"/>
        </a:p>
      </dgm:t>
    </dgm:pt>
    <dgm:pt modelId="{66DED486-9C30-47F6-95C7-84A307B28044}">
      <dgm:prSet phldrT="[Текст]" custT="1"/>
      <dgm:spPr/>
      <dgm:t>
        <a:bodyPr/>
        <a:lstStyle/>
        <a:p>
          <a:r>
            <a:rPr lang="ru-RU" sz="2000" b="1" dirty="0" smtClean="0"/>
            <a:t>Переход вверх или вниз по социальным лестницам (восходящая </a:t>
          </a:r>
          <a:endParaRPr lang="ru-RU" sz="2000" b="1" dirty="0"/>
        </a:p>
      </dgm:t>
    </dgm:pt>
    <dgm:pt modelId="{EE926CDF-478A-455F-A7D0-974CCC056A53}" type="parTrans" cxnId="{F0878F48-448B-459D-BB0B-4A78BE262A13}">
      <dgm:prSet/>
      <dgm:spPr/>
      <dgm:t>
        <a:bodyPr/>
        <a:lstStyle/>
        <a:p>
          <a:endParaRPr lang="ru-RU"/>
        </a:p>
      </dgm:t>
    </dgm:pt>
    <dgm:pt modelId="{30903314-69FB-4F26-9256-737EB2349F47}" type="sibTrans" cxnId="{F0878F48-448B-459D-BB0B-4A78BE262A13}">
      <dgm:prSet/>
      <dgm:spPr/>
      <dgm:t>
        <a:bodyPr/>
        <a:lstStyle/>
        <a:p>
          <a:endParaRPr lang="ru-RU"/>
        </a:p>
      </dgm:t>
    </dgm:pt>
    <dgm:pt modelId="{0C02202F-72B9-4D6C-AFD7-364C00AD9B5C}">
      <dgm:prSet phldrT="[Текст]" custT="1"/>
      <dgm:spPr/>
      <dgm:t>
        <a:bodyPr/>
        <a:lstStyle/>
        <a:p>
          <a:r>
            <a:rPr lang="ru-RU" sz="2000" b="1" dirty="0" smtClean="0"/>
            <a:t> нисходящая)</a:t>
          </a:r>
          <a:endParaRPr lang="ru-RU" sz="2000" b="1" dirty="0"/>
        </a:p>
      </dgm:t>
    </dgm:pt>
    <dgm:pt modelId="{E25D63C8-B722-427B-856F-85435C78B9E2}" type="parTrans" cxnId="{7C9B726E-8165-44C7-928F-589EB04C716B}">
      <dgm:prSet/>
      <dgm:spPr/>
      <dgm:t>
        <a:bodyPr/>
        <a:lstStyle/>
        <a:p>
          <a:endParaRPr lang="ru-RU"/>
        </a:p>
      </dgm:t>
    </dgm:pt>
    <dgm:pt modelId="{5DC0DD7D-F4D8-4480-964E-E4E4DEF4C28D}" type="sibTrans" cxnId="{7C9B726E-8165-44C7-928F-589EB04C716B}">
      <dgm:prSet/>
      <dgm:spPr/>
      <dgm:t>
        <a:bodyPr/>
        <a:lstStyle/>
        <a:p>
          <a:endParaRPr lang="ru-RU"/>
        </a:p>
      </dgm:t>
    </dgm:pt>
    <dgm:pt modelId="{15D7503A-F228-4852-ACC0-82A948D42C9F}" type="pres">
      <dgm:prSet presAssocID="{9D83FD8D-6A58-4147-AF09-A94973E5FF5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E4145F4-05D0-46A3-8B4C-66F2F3BCE88C}" type="pres">
      <dgm:prSet presAssocID="{7FB7C2D2-848A-43F5-A438-EE1485DE179F}" presName="linNode" presStyleCnt="0"/>
      <dgm:spPr/>
    </dgm:pt>
    <dgm:pt modelId="{582653A6-159A-46C5-B1DD-F426B3AFC57F}" type="pres">
      <dgm:prSet presAssocID="{7FB7C2D2-848A-43F5-A438-EE1485DE179F}" presName="parentShp" presStyleLbl="node1" presStyleIdx="0" presStyleCnt="2" custScaleX="178361" custScaleY="1744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F898B5-EEDF-4D5C-BC04-BFAF5F74EAA0}" type="pres">
      <dgm:prSet presAssocID="{7FB7C2D2-848A-43F5-A438-EE1485DE179F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8F32C3-798E-477D-9676-87445DB0F45F}" type="pres">
      <dgm:prSet presAssocID="{53900829-A057-469F-833F-9CE5F7008912}" presName="spacing" presStyleCnt="0"/>
      <dgm:spPr/>
    </dgm:pt>
    <dgm:pt modelId="{1B31FC37-FC25-468B-9A62-BFAEDF26A9E0}" type="pres">
      <dgm:prSet presAssocID="{D497CE16-68EB-46F5-824C-06CEED4D13E0}" presName="linNode" presStyleCnt="0"/>
      <dgm:spPr/>
    </dgm:pt>
    <dgm:pt modelId="{DEC11E5C-33D2-482A-B019-8C5381DF9786}" type="pres">
      <dgm:prSet presAssocID="{D497CE16-68EB-46F5-824C-06CEED4D13E0}" presName="parentShp" presStyleLbl="node1" presStyleIdx="1" presStyleCnt="2" custScaleX="185437" custScaleY="217057" custLinFactNeighborX="-2159" custLinFactNeighborY="-137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016CD4-FBB3-41DB-B415-2899229A9D58}" type="pres">
      <dgm:prSet presAssocID="{D497CE16-68EB-46F5-824C-06CEED4D13E0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780F0E-EF4C-4109-853D-3A6BDEDC60EB}" srcId="{9D83FD8D-6A58-4147-AF09-A94973E5FF5C}" destId="{D497CE16-68EB-46F5-824C-06CEED4D13E0}" srcOrd="1" destOrd="0" parTransId="{CEFC4F50-7754-40CF-BD5C-C30095379976}" sibTransId="{606D4788-9D53-47B4-885A-468EBFBC0E22}"/>
    <dgm:cxn modelId="{027FC1C2-4809-4EFE-808D-839F3948CEF5}" type="presOf" srcId="{7FB7C2D2-848A-43F5-A438-EE1485DE179F}" destId="{582653A6-159A-46C5-B1DD-F426B3AFC57F}" srcOrd="0" destOrd="0" presId="urn:microsoft.com/office/officeart/2005/8/layout/vList6"/>
    <dgm:cxn modelId="{7C9B726E-8165-44C7-928F-589EB04C716B}" srcId="{D497CE16-68EB-46F5-824C-06CEED4D13E0}" destId="{0C02202F-72B9-4D6C-AFD7-364C00AD9B5C}" srcOrd="1" destOrd="0" parTransId="{E25D63C8-B722-427B-856F-85435C78B9E2}" sibTransId="{5DC0DD7D-F4D8-4480-964E-E4E4DEF4C28D}"/>
    <dgm:cxn modelId="{52FF3B5C-8D9A-470D-88AF-E989754B56FD}" srcId="{7FB7C2D2-848A-43F5-A438-EE1485DE179F}" destId="{C348CE30-031E-43B4-B2B2-3AF55ABD6793}" srcOrd="0" destOrd="0" parTransId="{94E9DA11-7825-488A-81FF-6FB2D7F870EC}" sibTransId="{FDB66896-E3A3-4743-A19B-7C97F7D0F636}"/>
    <dgm:cxn modelId="{AAD6313E-7C91-4A27-8151-DD301C39F6CB}" type="presOf" srcId="{C348CE30-031E-43B4-B2B2-3AF55ABD6793}" destId="{53F898B5-EEDF-4D5C-BC04-BFAF5F74EAA0}" srcOrd="0" destOrd="0" presId="urn:microsoft.com/office/officeart/2005/8/layout/vList6"/>
    <dgm:cxn modelId="{F817A70D-E3D1-4211-9386-A56D4BE3680C}" srcId="{9D83FD8D-6A58-4147-AF09-A94973E5FF5C}" destId="{7FB7C2D2-848A-43F5-A438-EE1485DE179F}" srcOrd="0" destOrd="0" parTransId="{E4E254C3-FCAE-48CC-B672-277D5D27E755}" sibTransId="{53900829-A057-469F-833F-9CE5F7008912}"/>
    <dgm:cxn modelId="{7D22E7C9-82C3-4AF5-A822-A966BE1194D9}" type="presOf" srcId="{0C02202F-72B9-4D6C-AFD7-364C00AD9B5C}" destId="{90016CD4-FBB3-41DB-B415-2899229A9D58}" srcOrd="0" destOrd="1" presId="urn:microsoft.com/office/officeart/2005/8/layout/vList6"/>
    <dgm:cxn modelId="{F0878F48-448B-459D-BB0B-4A78BE262A13}" srcId="{D497CE16-68EB-46F5-824C-06CEED4D13E0}" destId="{66DED486-9C30-47F6-95C7-84A307B28044}" srcOrd="0" destOrd="0" parTransId="{EE926CDF-478A-455F-A7D0-974CCC056A53}" sibTransId="{30903314-69FB-4F26-9256-737EB2349F47}"/>
    <dgm:cxn modelId="{E4F03261-6A24-4527-A765-640493A0EEC9}" type="presOf" srcId="{D497CE16-68EB-46F5-824C-06CEED4D13E0}" destId="{DEC11E5C-33D2-482A-B019-8C5381DF9786}" srcOrd="0" destOrd="0" presId="urn:microsoft.com/office/officeart/2005/8/layout/vList6"/>
    <dgm:cxn modelId="{B78FBEB3-9AF9-4C06-A0B4-3DA81EF4F176}" type="presOf" srcId="{9D83FD8D-6A58-4147-AF09-A94973E5FF5C}" destId="{15D7503A-F228-4852-ACC0-82A948D42C9F}" srcOrd="0" destOrd="0" presId="urn:microsoft.com/office/officeart/2005/8/layout/vList6"/>
    <dgm:cxn modelId="{40466E9D-A8B4-4E35-8F28-E6C54FFCB205}" type="presOf" srcId="{66DED486-9C30-47F6-95C7-84A307B28044}" destId="{90016CD4-FBB3-41DB-B415-2899229A9D58}" srcOrd="0" destOrd="0" presId="urn:microsoft.com/office/officeart/2005/8/layout/vList6"/>
    <dgm:cxn modelId="{6CD1485D-4BF7-46F4-9CC4-42395B8A1E7A}" type="presParOf" srcId="{15D7503A-F228-4852-ACC0-82A948D42C9F}" destId="{BE4145F4-05D0-46A3-8B4C-66F2F3BCE88C}" srcOrd="0" destOrd="0" presId="urn:microsoft.com/office/officeart/2005/8/layout/vList6"/>
    <dgm:cxn modelId="{9870C640-C357-4514-BD49-074700EE9844}" type="presParOf" srcId="{BE4145F4-05D0-46A3-8B4C-66F2F3BCE88C}" destId="{582653A6-159A-46C5-B1DD-F426B3AFC57F}" srcOrd="0" destOrd="0" presId="urn:microsoft.com/office/officeart/2005/8/layout/vList6"/>
    <dgm:cxn modelId="{89054E6B-50C6-4A8E-9344-781E906C39B5}" type="presParOf" srcId="{BE4145F4-05D0-46A3-8B4C-66F2F3BCE88C}" destId="{53F898B5-EEDF-4D5C-BC04-BFAF5F74EAA0}" srcOrd="1" destOrd="0" presId="urn:microsoft.com/office/officeart/2005/8/layout/vList6"/>
    <dgm:cxn modelId="{962EBF77-B224-4F54-8B45-2A4752A0854D}" type="presParOf" srcId="{15D7503A-F228-4852-ACC0-82A948D42C9F}" destId="{BD8F32C3-798E-477D-9676-87445DB0F45F}" srcOrd="1" destOrd="0" presId="urn:microsoft.com/office/officeart/2005/8/layout/vList6"/>
    <dgm:cxn modelId="{AAAA40C5-87E0-43FB-A0B2-A56EDBD7EB1A}" type="presParOf" srcId="{15D7503A-F228-4852-ACC0-82A948D42C9F}" destId="{1B31FC37-FC25-468B-9A62-BFAEDF26A9E0}" srcOrd="2" destOrd="0" presId="urn:microsoft.com/office/officeart/2005/8/layout/vList6"/>
    <dgm:cxn modelId="{EC40D82C-A08D-4F14-97F0-D752069AD232}" type="presParOf" srcId="{1B31FC37-FC25-468B-9A62-BFAEDF26A9E0}" destId="{DEC11E5C-33D2-482A-B019-8C5381DF9786}" srcOrd="0" destOrd="0" presId="urn:microsoft.com/office/officeart/2005/8/layout/vList6"/>
    <dgm:cxn modelId="{430B00F0-A772-4447-8538-6B314AB8D44E}" type="presParOf" srcId="{1B31FC37-FC25-468B-9A62-BFAEDF26A9E0}" destId="{90016CD4-FBB3-41DB-B415-2899229A9D5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BF7D19E-0E6D-452A-B583-F76528E2901C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DB6F49-D4C5-43C1-A71F-91D830BA3BAF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4F992709-26E4-451A-BBA8-74DC1A262B81}" type="parTrans" cxnId="{2B8ACE87-DA24-4959-841F-9DA50C6B87DA}">
      <dgm:prSet/>
      <dgm:spPr/>
      <dgm:t>
        <a:bodyPr/>
        <a:lstStyle/>
        <a:p>
          <a:endParaRPr lang="ru-RU"/>
        </a:p>
      </dgm:t>
    </dgm:pt>
    <dgm:pt modelId="{A53B0C2E-E100-4FD2-A1D8-E368E52DD4D3}" type="sibTrans" cxnId="{2B8ACE87-DA24-4959-841F-9DA50C6B87DA}">
      <dgm:prSet/>
      <dgm:spPr/>
      <dgm:t>
        <a:bodyPr/>
        <a:lstStyle/>
        <a:p>
          <a:endParaRPr lang="ru-RU"/>
        </a:p>
      </dgm:t>
    </dgm:pt>
    <dgm:pt modelId="{D84BDA6D-4ACA-42BC-877A-023644E33260}">
      <dgm:prSet phldrT="[Текст]" custT="1"/>
      <dgm:spPr/>
      <dgm:t>
        <a:bodyPr/>
        <a:lstStyle/>
        <a:p>
          <a:r>
            <a:rPr lang="ru-RU" sz="3200" dirty="0" smtClean="0"/>
            <a:t>Учитель стал профессором</a:t>
          </a:r>
          <a:endParaRPr lang="ru-RU" sz="3200" dirty="0"/>
        </a:p>
      </dgm:t>
    </dgm:pt>
    <dgm:pt modelId="{169A5146-6934-4051-85DB-3A2565124921}" type="parTrans" cxnId="{DF6B1391-928F-48F8-876D-A4AF54743CA8}">
      <dgm:prSet/>
      <dgm:spPr/>
      <dgm:t>
        <a:bodyPr/>
        <a:lstStyle/>
        <a:p>
          <a:endParaRPr lang="ru-RU"/>
        </a:p>
      </dgm:t>
    </dgm:pt>
    <dgm:pt modelId="{77ED501C-1CDF-4BAB-81B1-6DFC35774E88}" type="sibTrans" cxnId="{DF6B1391-928F-48F8-876D-A4AF54743CA8}">
      <dgm:prSet/>
      <dgm:spPr/>
      <dgm:t>
        <a:bodyPr/>
        <a:lstStyle/>
        <a:p>
          <a:endParaRPr lang="ru-RU"/>
        </a:p>
      </dgm:t>
    </dgm:pt>
    <dgm:pt modelId="{420BEBA3-0FAE-473A-A4B5-BF67079DFF4E}">
      <dgm:prSet phldrT="[Текст]" custT="1"/>
      <dgm:spPr/>
      <dgm:t>
        <a:bodyPr/>
        <a:lstStyle/>
        <a:p>
          <a:r>
            <a:rPr lang="ru-RU" sz="2800" dirty="0" smtClean="0"/>
            <a:t>Переехал с 1-го этажа на 5-й этаж </a:t>
          </a:r>
          <a:endParaRPr lang="ru-RU" sz="2800" dirty="0"/>
        </a:p>
      </dgm:t>
    </dgm:pt>
    <dgm:pt modelId="{F08B650F-BF34-489F-A361-7206D166A139}" type="parTrans" cxnId="{4853B783-4CE3-4227-BB45-CF5686841473}">
      <dgm:prSet/>
      <dgm:spPr/>
      <dgm:t>
        <a:bodyPr/>
        <a:lstStyle/>
        <a:p>
          <a:endParaRPr lang="ru-RU"/>
        </a:p>
      </dgm:t>
    </dgm:pt>
    <dgm:pt modelId="{D06B0398-264C-4618-A6EF-D771EE65108B}" type="sibTrans" cxnId="{4853B783-4CE3-4227-BB45-CF5686841473}">
      <dgm:prSet/>
      <dgm:spPr/>
      <dgm:t>
        <a:bodyPr/>
        <a:lstStyle/>
        <a:p>
          <a:endParaRPr lang="ru-RU"/>
        </a:p>
      </dgm:t>
    </dgm:pt>
    <dgm:pt modelId="{2B911482-EE3D-4450-AE84-AA89D6863001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75D26AB1-3803-46AF-B78E-801DF9FA09C2}" type="parTrans" cxnId="{FC8BF384-2EDE-405A-A34A-2B74E709BD99}">
      <dgm:prSet/>
      <dgm:spPr/>
      <dgm:t>
        <a:bodyPr/>
        <a:lstStyle/>
        <a:p>
          <a:endParaRPr lang="ru-RU"/>
        </a:p>
      </dgm:t>
    </dgm:pt>
    <dgm:pt modelId="{5C0C1D6C-640A-4BBB-900F-895CF8925F81}" type="sibTrans" cxnId="{FC8BF384-2EDE-405A-A34A-2B74E709BD99}">
      <dgm:prSet/>
      <dgm:spPr/>
      <dgm:t>
        <a:bodyPr/>
        <a:lstStyle/>
        <a:p>
          <a:endParaRPr lang="ru-RU"/>
        </a:p>
      </dgm:t>
    </dgm:pt>
    <dgm:pt modelId="{DE262EDA-A5BA-4BCC-A050-72D240B99412}">
      <dgm:prSet phldrT="[Текст]" custT="1"/>
      <dgm:spPr/>
      <dgm:t>
        <a:bodyPr/>
        <a:lstStyle/>
        <a:p>
          <a:r>
            <a:rPr lang="ru-RU" sz="2800" dirty="0" smtClean="0"/>
            <a:t>Начальник 1-го цеха стал начальником 3-го цеха</a:t>
          </a:r>
          <a:endParaRPr lang="ru-RU" sz="2800" dirty="0"/>
        </a:p>
      </dgm:t>
    </dgm:pt>
    <dgm:pt modelId="{714DE93F-CADC-4F4B-9925-2242D8C4C226}" type="parTrans" cxnId="{09A87E99-3CEB-45CC-BCC0-A37DB4444AD3}">
      <dgm:prSet/>
      <dgm:spPr/>
      <dgm:t>
        <a:bodyPr/>
        <a:lstStyle/>
        <a:p>
          <a:endParaRPr lang="ru-RU"/>
        </a:p>
      </dgm:t>
    </dgm:pt>
    <dgm:pt modelId="{97CFBF70-89FE-4F93-9BA7-329312EF5373}" type="sibTrans" cxnId="{09A87E99-3CEB-45CC-BCC0-A37DB4444AD3}">
      <dgm:prSet/>
      <dgm:spPr/>
      <dgm:t>
        <a:bodyPr/>
        <a:lstStyle/>
        <a:p>
          <a:endParaRPr lang="ru-RU"/>
        </a:p>
      </dgm:t>
    </dgm:pt>
    <dgm:pt modelId="{4587A6AD-AB7E-4047-A473-10F9069F9EA3}">
      <dgm:prSet phldrT="[Текст]" custT="1"/>
      <dgm:spPr/>
      <dgm:t>
        <a:bodyPr/>
        <a:lstStyle/>
        <a:p>
          <a:r>
            <a:rPr lang="ru-RU" sz="2800" dirty="0" smtClean="0"/>
            <a:t>Вместо «Жигули» купил «Мерседес»</a:t>
          </a:r>
          <a:endParaRPr lang="ru-RU" sz="2800" dirty="0"/>
        </a:p>
      </dgm:t>
    </dgm:pt>
    <dgm:pt modelId="{0AE3FD8B-2B65-4106-846E-7D8245711FD6}" type="parTrans" cxnId="{6E824121-CEC7-412C-BD8B-811496F02F93}">
      <dgm:prSet/>
      <dgm:spPr/>
      <dgm:t>
        <a:bodyPr/>
        <a:lstStyle/>
        <a:p>
          <a:endParaRPr lang="ru-RU"/>
        </a:p>
      </dgm:t>
    </dgm:pt>
    <dgm:pt modelId="{DD068C03-066A-4F45-9B4A-5835D510EB88}" type="sibTrans" cxnId="{6E824121-CEC7-412C-BD8B-811496F02F93}">
      <dgm:prSet/>
      <dgm:spPr/>
      <dgm:t>
        <a:bodyPr/>
        <a:lstStyle/>
        <a:p>
          <a:endParaRPr lang="ru-RU"/>
        </a:p>
      </dgm:t>
    </dgm:pt>
    <dgm:pt modelId="{4E45F9EA-8307-4BE0-915F-AE3B2CFD8333}" type="pres">
      <dgm:prSet presAssocID="{BBF7D19E-0E6D-452A-B583-F76528E2901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610FE9B-DFCD-4AE0-A17B-BAFAFCEB42D8}" type="pres">
      <dgm:prSet presAssocID="{50DB6F49-D4C5-43C1-A71F-91D830BA3BAF}" presName="linNode" presStyleCnt="0"/>
      <dgm:spPr/>
    </dgm:pt>
    <dgm:pt modelId="{26261D7E-8990-4AC3-B061-DFC30A85FA09}" type="pres">
      <dgm:prSet presAssocID="{50DB6F49-D4C5-43C1-A71F-91D830BA3BAF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1DF8DC-C3D7-4D28-AB67-3416EB38D50C}" type="pres">
      <dgm:prSet presAssocID="{50DB6F49-D4C5-43C1-A71F-91D830BA3BAF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DD7E84-348E-4D04-AE87-A384139269FF}" type="pres">
      <dgm:prSet presAssocID="{A53B0C2E-E100-4FD2-A1D8-E368E52DD4D3}" presName="spacing" presStyleCnt="0"/>
      <dgm:spPr/>
    </dgm:pt>
    <dgm:pt modelId="{E862EACD-8F89-43D4-8F02-AB9FDA7A0A34}" type="pres">
      <dgm:prSet presAssocID="{2B911482-EE3D-4450-AE84-AA89D6863001}" presName="linNode" presStyleCnt="0"/>
      <dgm:spPr/>
    </dgm:pt>
    <dgm:pt modelId="{F4E9B592-D2DE-4531-ACC9-7E4D6963A14C}" type="pres">
      <dgm:prSet presAssocID="{2B911482-EE3D-4450-AE84-AA89D6863001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335D1F-ECB0-4830-894F-66F15ED4E39B}" type="pres">
      <dgm:prSet presAssocID="{2B911482-EE3D-4450-AE84-AA89D6863001}" presName="childShp" presStyleLbl="bgAccFollowNode1" presStyleIdx="1" presStyleCnt="2" custLinFactNeighborX="-680" custLinFactNeighborY="50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709624-C4BE-4C68-8E62-DADF6E380E92}" type="presOf" srcId="{420BEBA3-0FAE-473A-A4B5-BF67079DFF4E}" destId="{A21DF8DC-C3D7-4D28-AB67-3416EB38D50C}" srcOrd="0" destOrd="1" presId="urn:microsoft.com/office/officeart/2005/8/layout/vList6"/>
    <dgm:cxn modelId="{A0EC6291-A79A-41E3-81DE-CC884EF555F6}" type="presOf" srcId="{2B911482-EE3D-4450-AE84-AA89D6863001}" destId="{F4E9B592-D2DE-4531-ACC9-7E4D6963A14C}" srcOrd="0" destOrd="0" presId="urn:microsoft.com/office/officeart/2005/8/layout/vList6"/>
    <dgm:cxn modelId="{454ACA3D-B9D8-469D-86F2-3CAC240CF916}" type="presOf" srcId="{50DB6F49-D4C5-43C1-A71F-91D830BA3BAF}" destId="{26261D7E-8990-4AC3-B061-DFC30A85FA09}" srcOrd="0" destOrd="0" presId="urn:microsoft.com/office/officeart/2005/8/layout/vList6"/>
    <dgm:cxn modelId="{6E824121-CEC7-412C-BD8B-811496F02F93}" srcId="{2B911482-EE3D-4450-AE84-AA89D6863001}" destId="{4587A6AD-AB7E-4047-A473-10F9069F9EA3}" srcOrd="1" destOrd="0" parTransId="{0AE3FD8B-2B65-4106-846E-7D8245711FD6}" sibTransId="{DD068C03-066A-4F45-9B4A-5835D510EB88}"/>
    <dgm:cxn modelId="{2B8ACE87-DA24-4959-841F-9DA50C6B87DA}" srcId="{BBF7D19E-0E6D-452A-B583-F76528E2901C}" destId="{50DB6F49-D4C5-43C1-A71F-91D830BA3BAF}" srcOrd="0" destOrd="0" parTransId="{4F992709-26E4-451A-BBA8-74DC1A262B81}" sibTransId="{A53B0C2E-E100-4FD2-A1D8-E368E52DD4D3}"/>
    <dgm:cxn modelId="{0E900077-BD34-49F0-AF8B-C3A31F811A58}" type="presOf" srcId="{4587A6AD-AB7E-4047-A473-10F9069F9EA3}" destId="{70335D1F-ECB0-4830-894F-66F15ED4E39B}" srcOrd="0" destOrd="1" presId="urn:microsoft.com/office/officeart/2005/8/layout/vList6"/>
    <dgm:cxn modelId="{8E8F2844-4BCD-44AD-BAB2-F41E54BD833F}" type="presOf" srcId="{D84BDA6D-4ACA-42BC-877A-023644E33260}" destId="{A21DF8DC-C3D7-4D28-AB67-3416EB38D50C}" srcOrd="0" destOrd="0" presId="urn:microsoft.com/office/officeart/2005/8/layout/vList6"/>
    <dgm:cxn modelId="{09A87E99-3CEB-45CC-BCC0-A37DB4444AD3}" srcId="{2B911482-EE3D-4450-AE84-AA89D6863001}" destId="{DE262EDA-A5BA-4BCC-A050-72D240B99412}" srcOrd="0" destOrd="0" parTransId="{714DE93F-CADC-4F4B-9925-2242D8C4C226}" sibTransId="{97CFBF70-89FE-4F93-9BA7-329312EF5373}"/>
    <dgm:cxn modelId="{ECE342EF-13BF-4784-ACCE-DBCE65D14DEC}" type="presOf" srcId="{DE262EDA-A5BA-4BCC-A050-72D240B99412}" destId="{70335D1F-ECB0-4830-894F-66F15ED4E39B}" srcOrd="0" destOrd="0" presId="urn:microsoft.com/office/officeart/2005/8/layout/vList6"/>
    <dgm:cxn modelId="{FC8BF384-2EDE-405A-A34A-2B74E709BD99}" srcId="{BBF7D19E-0E6D-452A-B583-F76528E2901C}" destId="{2B911482-EE3D-4450-AE84-AA89D6863001}" srcOrd="1" destOrd="0" parTransId="{75D26AB1-3803-46AF-B78E-801DF9FA09C2}" sibTransId="{5C0C1D6C-640A-4BBB-900F-895CF8925F81}"/>
    <dgm:cxn modelId="{4853B783-4CE3-4227-BB45-CF5686841473}" srcId="{50DB6F49-D4C5-43C1-A71F-91D830BA3BAF}" destId="{420BEBA3-0FAE-473A-A4B5-BF67079DFF4E}" srcOrd="1" destOrd="0" parTransId="{F08B650F-BF34-489F-A361-7206D166A139}" sibTransId="{D06B0398-264C-4618-A6EF-D771EE65108B}"/>
    <dgm:cxn modelId="{585DC16F-9A95-48EF-BEC3-F5AE3A7ABAA8}" type="presOf" srcId="{BBF7D19E-0E6D-452A-B583-F76528E2901C}" destId="{4E45F9EA-8307-4BE0-915F-AE3B2CFD8333}" srcOrd="0" destOrd="0" presId="urn:microsoft.com/office/officeart/2005/8/layout/vList6"/>
    <dgm:cxn modelId="{DF6B1391-928F-48F8-876D-A4AF54743CA8}" srcId="{50DB6F49-D4C5-43C1-A71F-91D830BA3BAF}" destId="{D84BDA6D-4ACA-42BC-877A-023644E33260}" srcOrd="0" destOrd="0" parTransId="{169A5146-6934-4051-85DB-3A2565124921}" sibTransId="{77ED501C-1CDF-4BAB-81B1-6DFC35774E88}"/>
    <dgm:cxn modelId="{53C3E742-3BB9-410E-95C7-FA825A514FEF}" type="presParOf" srcId="{4E45F9EA-8307-4BE0-915F-AE3B2CFD8333}" destId="{F610FE9B-DFCD-4AE0-A17B-BAFAFCEB42D8}" srcOrd="0" destOrd="0" presId="urn:microsoft.com/office/officeart/2005/8/layout/vList6"/>
    <dgm:cxn modelId="{865D4242-C963-44A4-B4A4-5EA77998306C}" type="presParOf" srcId="{F610FE9B-DFCD-4AE0-A17B-BAFAFCEB42D8}" destId="{26261D7E-8990-4AC3-B061-DFC30A85FA09}" srcOrd="0" destOrd="0" presId="urn:microsoft.com/office/officeart/2005/8/layout/vList6"/>
    <dgm:cxn modelId="{7B2E859C-0C82-4B09-8C12-08E01BA422E2}" type="presParOf" srcId="{F610FE9B-DFCD-4AE0-A17B-BAFAFCEB42D8}" destId="{A21DF8DC-C3D7-4D28-AB67-3416EB38D50C}" srcOrd="1" destOrd="0" presId="urn:microsoft.com/office/officeart/2005/8/layout/vList6"/>
    <dgm:cxn modelId="{1CC8323A-C271-4E5C-BC85-0450B3E54AC5}" type="presParOf" srcId="{4E45F9EA-8307-4BE0-915F-AE3B2CFD8333}" destId="{83DD7E84-348E-4D04-AE87-A384139269FF}" srcOrd="1" destOrd="0" presId="urn:microsoft.com/office/officeart/2005/8/layout/vList6"/>
    <dgm:cxn modelId="{42436D48-4BD2-479C-A97D-DA3F7293F85D}" type="presParOf" srcId="{4E45F9EA-8307-4BE0-915F-AE3B2CFD8333}" destId="{E862EACD-8F89-43D4-8F02-AB9FDA7A0A34}" srcOrd="2" destOrd="0" presId="urn:microsoft.com/office/officeart/2005/8/layout/vList6"/>
    <dgm:cxn modelId="{F5E7C0E1-2702-4CA0-874B-198F86AC76DA}" type="presParOf" srcId="{E862EACD-8F89-43D4-8F02-AB9FDA7A0A34}" destId="{F4E9B592-D2DE-4531-ACC9-7E4D6963A14C}" srcOrd="0" destOrd="0" presId="urn:microsoft.com/office/officeart/2005/8/layout/vList6"/>
    <dgm:cxn modelId="{A2397293-803F-42C3-B335-3C6435410881}" type="presParOf" srcId="{E862EACD-8F89-43D4-8F02-AB9FDA7A0A34}" destId="{70335D1F-ECB0-4830-894F-66F15ED4E39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2079D06-2E36-455F-A40E-E8E9AF36703B}" type="doc">
      <dgm:prSet loTypeId="urn:microsoft.com/office/officeart/2005/8/layout/radial5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3D872B1-391B-4CA5-B2F8-000290E5C980}">
      <dgm:prSet phldrT="[Текст]" custT="1"/>
      <dgm:spPr/>
      <dgm:t>
        <a:bodyPr/>
        <a:lstStyle/>
        <a:p>
          <a:r>
            <a:rPr lang="ru-RU" sz="2400" dirty="0" smtClean="0"/>
            <a:t>Жители </a:t>
          </a:r>
        </a:p>
        <a:p>
          <a:r>
            <a:rPr lang="ru-RU" sz="2400" dirty="0" smtClean="0"/>
            <a:t>с Нарын</a:t>
          </a:r>
          <a:endParaRPr lang="ru-RU" sz="2400" dirty="0"/>
        </a:p>
      </dgm:t>
    </dgm:pt>
    <dgm:pt modelId="{052F4078-E13B-4F3D-81CA-B48BA054512A}" type="parTrans" cxnId="{B2371D37-A8B0-4BC8-BEA1-A338A5D7295F}">
      <dgm:prSet/>
      <dgm:spPr/>
      <dgm:t>
        <a:bodyPr/>
        <a:lstStyle/>
        <a:p>
          <a:endParaRPr lang="ru-RU"/>
        </a:p>
      </dgm:t>
    </dgm:pt>
    <dgm:pt modelId="{74EB1BE0-7AD7-45A4-AF5F-87FA36B81AAF}" type="sibTrans" cxnId="{B2371D37-A8B0-4BC8-BEA1-A338A5D7295F}">
      <dgm:prSet/>
      <dgm:spPr/>
      <dgm:t>
        <a:bodyPr/>
        <a:lstStyle/>
        <a:p>
          <a:endParaRPr lang="ru-RU"/>
        </a:p>
      </dgm:t>
    </dgm:pt>
    <dgm:pt modelId="{BEF7D3A5-AF99-4CE2-A609-EC349D170F94}">
      <dgm:prSet phldrT="[Текст]" phldr="1" custT="1"/>
      <dgm:spPr/>
      <dgm:t>
        <a:bodyPr/>
        <a:lstStyle/>
        <a:p>
          <a:endParaRPr lang="ru-RU" sz="1800" dirty="0"/>
        </a:p>
      </dgm:t>
    </dgm:pt>
    <dgm:pt modelId="{F29720F2-D568-44D2-B0A0-ACD649BBBA44}" type="parTrans" cxnId="{B15BA80E-3874-4B12-9093-D236549D75FB}">
      <dgm:prSet/>
      <dgm:spPr/>
      <dgm:t>
        <a:bodyPr/>
        <a:lstStyle/>
        <a:p>
          <a:endParaRPr lang="ru-RU"/>
        </a:p>
      </dgm:t>
    </dgm:pt>
    <dgm:pt modelId="{DC201F61-1264-44FD-B97A-79AAC0876D42}" type="sibTrans" cxnId="{B15BA80E-3874-4B12-9093-D236549D75FB}">
      <dgm:prSet/>
      <dgm:spPr/>
      <dgm:t>
        <a:bodyPr/>
        <a:lstStyle/>
        <a:p>
          <a:endParaRPr lang="ru-RU"/>
        </a:p>
      </dgm:t>
    </dgm:pt>
    <dgm:pt modelId="{B67054FB-F052-46CA-8E14-91DE081F3C5F}">
      <dgm:prSet phldrT="[Текст]" phldr="1"/>
      <dgm:spPr/>
      <dgm:t>
        <a:bodyPr/>
        <a:lstStyle/>
        <a:p>
          <a:endParaRPr lang="ru-RU" dirty="0"/>
        </a:p>
      </dgm:t>
    </dgm:pt>
    <dgm:pt modelId="{2BB9F49E-0ECE-4172-BB84-9FB7981A81BC}" type="parTrans" cxnId="{B73E02D1-E20B-4A3D-A5D2-8EA5EADB7465}">
      <dgm:prSet/>
      <dgm:spPr/>
      <dgm:t>
        <a:bodyPr/>
        <a:lstStyle/>
        <a:p>
          <a:endParaRPr lang="ru-RU"/>
        </a:p>
      </dgm:t>
    </dgm:pt>
    <dgm:pt modelId="{1FBB6261-AF1C-4425-83A6-92BEC1814F36}" type="sibTrans" cxnId="{B73E02D1-E20B-4A3D-A5D2-8EA5EADB7465}">
      <dgm:prSet/>
      <dgm:spPr/>
      <dgm:t>
        <a:bodyPr/>
        <a:lstStyle/>
        <a:p>
          <a:endParaRPr lang="ru-RU"/>
        </a:p>
      </dgm:t>
    </dgm:pt>
    <dgm:pt modelId="{9BA8E9D6-7A31-4A95-846C-69CB8507829B}">
      <dgm:prSet phldrT="[Текст]" phldr="1"/>
      <dgm:spPr/>
      <dgm:t>
        <a:bodyPr/>
        <a:lstStyle/>
        <a:p>
          <a:endParaRPr lang="ru-RU" dirty="0"/>
        </a:p>
      </dgm:t>
    </dgm:pt>
    <dgm:pt modelId="{03E79FB1-D98A-4376-85EF-A01645B940ED}" type="parTrans" cxnId="{6108F308-D1FA-4836-AF8B-004723CF6E2A}">
      <dgm:prSet/>
      <dgm:spPr/>
      <dgm:t>
        <a:bodyPr/>
        <a:lstStyle/>
        <a:p>
          <a:endParaRPr lang="ru-RU"/>
        </a:p>
      </dgm:t>
    </dgm:pt>
    <dgm:pt modelId="{E20EE764-6F36-4AA6-8071-C5ED1F11F05E}" type="sibTrans" cxnId="{6108F308-D1FA-4836-AF8B-004723CF6E2A}">
      <dgm:prSet/>
      <dgm:spPr/>
      <dgm:t>
        <a:bodyPr/>
        <a:lstStyle/>
        <a:p>
          <a:endParaRPr lang="ru-RU"/>
        </a:p>
      </dgm:t>
    </dgm:pt>
    <dgm:pt modelId="{57719062-6F2D-4562-8696-9F94BAB724BD}">
      <dgm:prSet phldrT="[Текст]" phldr="1"/>
      <dgm:spPr/>
      <dgm:t>
        <a:bodyPr/>
        <a:lstStyle/>
        <a:p>
          <a:endParaRPr lang="ru-RU" dirty="0"/>
        </a:p>
      </dgm:t>
    </dgm:pt>
    <dgm:pt modelId="{21A7E620-AE36-4838-8656-32C358B2CF44}" type="parTrans" cxnId="{A7CC4526-080A-426D-970B-0BBC02C5CA48}">
      <dgm:prSet/>
      <dgm:spPr/>
      <dgm:t>
        <a:bodyPr/>
        <a:lstStyle/>
        <a:p>
          <a:endParaRPr lang="ru-RU"/>
        </a:p>
      </dgm:t>
    </dgm:pt>
    <dgm:pt modelId="{81E8FD43-0CB2-4393-B11F-66E5FE773B7B}" type="sibTrans" cxnId="{A7CC4526-080A-426D-970B-0BBC02C5CA48}">
      <dgm:prSet/>
      <dgm:spPr/>
      <dgm:t>
        <a:bodyPr/>
        <a:lstStyle/>
        <a:p>
          <a:endParaRPr lang="ru-RU"/>
        </a:p>
      </dgm:t>
    </dgm:pt>
    <dgm:pt modelId="{C7629FF2-27C5-4977-9EE0-4391132BECF3}">
      <dgm:prSet/>
      <dgm:spPr/>
      <dgm:t>
        <a:bodyPr/>
        <a:lstStyle/>
        <a:p>
          <a:endParaRPr lang="ru-RU"/>
        </a:p>
      </dgm:t>
    </dgm:pt>
    <dgm:pt modelId="{65022B71-C410-448D-B806-FDDA3E1E60ED}" type="parTrans" cxnId="{8FDC8BB1-F3AD-483E-AB2D-3252852DB4BA}">
      <dgm:prSet/>
      <dgm:spPr/>
      <dgm:t>
        <a:bodyPr/>
        <a:lstStyle/>
        <a:p>
          <a:endParaRPr lang="ru-RU"/>
        </a:p>
      </dgm:t>
    </dgm:pt>
    <dgm:pt modelId="{639F6739-8B60-4BEE-A716-DB6EB26D1E7D}" type="sibTrans" cxnId="{8FDC8BB1-F3AD-483E-AB2D-3252852DB4BA}">
      <dgm:prSet/>
      <dgm:spPr/>
      <dgm:t>
        <a:bodyPr/>
        <a:lstStyle/>
        <a:p>
          <a:endParaRPr lang="ru-RU"/>
        </a:p>
      </dgm:t>
    </dgm:pt>
    <dgm:pt modelId="{BD1AE993-33CB-4AA6-B03E-D130F04F8C4B}">
      <dgm:prSet/>
      <dgm:spPr/>
      <dgm:t>
        <a:bodyPr/>
        <a:lstStyle/>
        <a:p>
          <a:endParaRPr lang="ru-RU"/>
        </a:p>
      </dgm:t>
    </dgm:pt>
    <dgm:pt modelId="{220F0423-11D3-4508-B378-43CA1D4CD573}" type="parTrans" cxnId="{17C953EF-25F1-469F-8B69-40BD37EB5D5C}">
      <dgm:prSet/>
      <dgm:spPr/>
      <dgm:t>
        <a:bodyPr/>
        <a:lstStyle/>
        <a:p>
          <a:endParaRPr lang="ru-RU"/>
        </a:p>
      </dgm:t>
    </dgm:pt>
    <dgm:pt modelId="{7C8FE955-E040-462F-AD81-F38031A5660C}" type="sibTrans" cxnId="{17C953EF-25F1-469F-8B69-40BD37EB5D5C}">
      <dgm:prSet/>
      <dgm:spPr/>
      <dgm:t>
        <a:bodyPr/>
        <a:lstStyle/>
        <a:p>
          <a:endParaRPr lang="ru-RU"/>
        </a:p>
      </dgm:t>
    </dgm:pt>
    <dgm:pt modelId="{85C8EDF0-1489-4907-B893-0D3F85D94805}" type="pres">
      <dgm:prSet presAssocID="{E2079D06-2E36-455F-A40E-E8E9AF36703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FAC96C-B6F4-4644-AC34-41345F9AE24E}" type="pres">
      <dgm:prSet presAssocID="{03D872B1-391B-4CA5-B2F8-000290E5C980}" presName="centerShape" presStyleLbl="node0" presStyleIdx="0" presStyleCnt="1" custScaleX="179913" custLinFactNeighborX="-3567" custLinFactNeighborY="1914"/>
      <dgm:spPr/>
      <dgm:t>
        <a:bodyPr/>
        <a:lstStyle/>
        <a:p>
          <a:endParaRPr lang="ru-RU"/>
        </a:p>
      </dgm:t>
    </dgm:pt>
    <dgm:pt modelId="{91A8ECE1-14AC-46F1-A4FD-F531D45B8674}" type="pres">
      <dgm:prSet presAssocID="{F29720F2-D568-44D2-B0A0-ACD649BBBA44}" presName="parTrans" presStyleLbl="sibTrans2D1" presStyleIdx="0" presStyleCnt="6"/>
      <dgm:spPr/>
      <dgm:t>
        <a:bodyPr/>
        <a:lstStyle/>
        <a:p>
          <a:endParaRPr lang="ru-RU"/>
        </a:p>
      </dgm:t>
    </dgm:pt>
    <dgm:pt modelId="{481FB52D-E1E5-4347-A6B0-96554900AAEC}" type="pres">
      <dgm:prSet presAssocID="{F29720F2-D568-44D2-B0A0-ACD649BBBA44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1EF31AC9-56D7-42B3-866A-2EF5614815DE}" type="pres">
      <dgm:prSet presAssocID="{BEF7D3A5-AF99-4CE2-A609-EC349D170F9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86ADB9-579D-4052-9B84-BE854659655D}" type="pres">
      <dgm:prSet presAssocID="{65022B71-C410-448D-B806-FDDA3E1E60ED}" presName="parTrans" presStyleLbl="sibTrans2D1" presStyleIdx="1" presStyleCnt="6"/>
      <dgm:spPr/>
      <dgm:t>
        <a:bodyPr/>
        <a:lstStyle/>
        <a:p>
          <a:endParaRPr lang="ru-RU"/>
        </a:p>
      </dgm:t>
    </dgm:pt>
    <dgm:pt modelId="{B2E402C5-BDC9-4BFE-94A9-E7E10C73E6B9}" type="pres">
      <dgm:prSet presAssocID="{65022B71-C410-448D-B806-FDDA3E1E60ED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2AFE4120-9E77-418B-8599-7014928560F0}" type="pres">
      <dgm:prSet presAssocID="{C7629FF2-27C5-4977-9EE0-4391132BECF3}" presName="node" presStyleLbl="node1" presStyleIdx="1" presStyleCnt="6" custRadScaleRad="149517" custRadScaleInc="-73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FD0744-A363-45F1-B89C-53EA78FF9988}" type="pres">
      <dgm:prSet presAssocID="{2BB9F49E-0ECE-4172-BB84-9FB7981A81BC}" presName="parTrans" presStyleLbl="sibTrans2D1" presStyleIdx="2" presStyleCnt="6"/>
      <dgm:spPr/>
      <dgm:t>
        <a:bodyPr/>
        <a:lstStyle/>
        <a:p>
          <a:endParaRPr lang="ru-RU"/>
        </a:p>
      </dgm:t>
    </dgm:pt>
    <dgm:pt modelId="{CD8A4143-BA89-4241-89AD-3EEF0172343C}" type="pres">
      <dgm:prSet presAssocID="{2BB9F49E-0ECE-4172-BB84-9FB7981A81BC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198BC5EE-60E2-4A88-8D3A-E4A96EA3A322}" type="pres">
      <dgm:prSet presAssocID="{B67054FB-F052-46CA-8E14-91DE081F3C5F}" presName="node" presStyleLbl="node1" presStyleIdx="2" presStyleCnt="6" custRadScaleRad="155925" custRadScaleInc="31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416557-AC43-4DB5-AE74-C54B4208E88A}" type="pres">
      <dgm:prSet presAssocID="{03E79FB1-D98A-4376-85EF-A01645B940ED}" presName="parTrans" presStyleLbl="sibTrans2D1" presStyleIdx="3" presStyleCnt="6"/>
      <dgm:spPr/>
      <dgm:t>
        <a:bodyPr/>
        <a:lstStyle/>
        <a:p>
          <a:endParaRPr lang="ru-RU"/>
        </a:p>
      </dgm:t>
    </dgm:pt>
    <dgm:pt modelId="{AA3659AE-6DE1-43CC-8F27-F76D3785CBAB}" type="pres">
      <dgm:prSet presAssocID="{03E79FB1-D98A-4376-85EF-A01645B940ED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E4690407-DFA2-43B8-A989-A726CA5238C2}" type="pres">
      <dgm:prSet presAssocID="{9BA8E9D6-7A31-4A95-846C-69CB8507829B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A095C3-6788-41BB-9952-C842C2D04CFB}" type="pres">
      <dgm:prSet presAssocID="{220F0423-11D3-4508-B378-43CA1D4CD573}" presName="parTrans" presStyleLbl="sibTrans2D1" presStyleIdx="4" presStyleCnt="6"/>
      <dgm:spPr/>
      <dgm:t>
        <a:bodyPr/>
        <a:lstStyle/>
        <a:p>
          <a:endParaRPr lang="ru-RU"/>
        </a:p>
      </dgm:t>
    </dgm:pt>
    <dgm:pt modelId="{8EF6957D-F97C-46B3-9D9D-761F435C1B4C}" type="pres">
      <dgm:prSet presAssocID="{220F0423-11D3-4508-B378-43CA1D4CD573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6929A407-D478-4E45-B0A4-57A793EA4A83}" type="pres">
      <dgm:prSet presAssocID="{BD1AE993-33CB-4AA6-B03E-D130F04F8C4B}" presName="node" presStyleLbl="node1" presStyleIdx="4" presStyleCnt="6" custRadScaleRad="155805" custRadScaleInc="178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58F78D-5512-4A81-A541-5CC600B1E77E}" type="pres">
      <dgm:prSet presAssocID="{21A7E620-AE36-4838-8656-32C358B2CF44}" presName="parTrans" presStyleLbl="sibTrans2D1" presStyleIdx="5" presStyleCnt="6"/>
      <dgm:spPr/>
      <dgm:t>
        <a:bodyPr/>
        <a:lstStyle/>
        <a:p>
          <a:endParaRPr lang="ru-RU"/>
        </a:p>
      </dgm:t>
    </dgm:pt>
    <dgm:pt modelId="{C4D496EE-7BC2-437A-9590-040292CB5E84}" type="pres">
      <dgm:prSet presAssocID="{21A7E620-AE36-4838-8656-32C358B2CF44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B562C9FC-DD26-4852-B490-AAC3AA4176EE}" type="pres">
      <dgm:prSet presAssocID="{57719062-6F2D-4562-8696-9F94BAB724BD}" presName="node" presStyleLbl="node1" presStyleIdx="5" presStyleCnt="6" custRadScaleRad="153844" custRadScaleInc="2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82B575-FAA6-4946-961D-79A3B1C7D618}" type="presOf" srcId="{21A7E620-AE36-4838-8656-32C358B2CF44}" destId="{0E58F78D-5512-4A81-A541-5CC600B1E77E}" srcOrd="0" destOrd="0" presId="urn:microsoft.com/office/officeart/2005/8/layout/radial5"/>
    <dgm:cxn modelId="{B73E02D1-E20B-4A3D-A5D2-8EA5EADB7465}" srcId="{03D872B1-391B-4CA5-B2F8-000290E5C980}" destId="{B67054FB-F052-46CA-8E14-91DE081F3C5F}" srcOrd="2" destOrd="0" parTransId="{2BB9F49E-0ECE-4172-BB84-9FB7981A81BC}" sibTransId="{1FBB6261-AF1C-4425-83A6-92BEC1814F36}"/>
    <dgm:cxn modelId="{707E8BD3-4A14-4C3C-85CB-3E7A5822B160}" type="presOf" srcId="{03E79FB1-D98A-4376-85EF-A01645B940ED}" destId="{0C416557-AC43-4DB5-AE74-C54B4208E88A}" srcOrd="0" destOrd="0" presId="urn:microsoft.com/office/officeart/2005/8/layout/radial5"/>
    <dgm:cxn modelId="{BE6D4061-8D21-4CA3-8738-1591243696A6}" type="presOf" srcId="{F29720F2-D568-44D2-B0A0-ACD649BBBA44}" destId="{481FB52D-E1E5-4347-A6B0-96554900AAEC}" srcOrd="1" destOrd="0" presId="urn:microsoft.com/office/officeart/2005/8/layout/radial5"/>
    <dgm:cxn modelId="{B15BA80E-3874-4B12-9093-D236549D75FB}" srcId="{03D872B1-391B-4CA5-B2F8-000290E5C980}" destId="{BEF7D3A5-AF99-4CE2-A609-EC349D170F94}" srcOrd="0" destOrd="0" parTransId="{F29720F2-D568-44D2-B0A0-ACD649BBBA44}" sibTransId="{DC201F61-1264-44FD-B97A-79AAC0876D42}"/>
    <dgm:cxn modelId="{9FF8A162-715C-4EB5-ADD8-FDD75AB3D582}" type="presOf" srcId="{BEF7D3A5-AF99-4CE2-A609-EC349D170F94}" destId="{1EF31AC9-56D7-42B3-866A-2EF5614815DE}" srcOrd="0" destOrd="0" presId="urn:microsoft.com/office/officeart/2005/8/layout/radial5"/>
    <dgm:cxn modelId="{E0C40900-508C-4FBB-B94D-100EDF3442A2}" type="presOf" srcId="{65022B71-C410-448D-B806-FDDA3E1E60ED}" destId="{B2E402C5-BDC9-4BFE-94A9-E7E10C73E6B9}" srcOrd="1" destOrd="0" presId="urn:microsoft.com/office/officeart/2005/8/layout/radial5"/>
    <dgm:cxn modelId="{16C02458-4817-43D6-ACFB-E94B01022C46}" type="presOf" srcId="{F29720F2-D568-44D2-B0A0-ACD649BBBA44}" destId="{91A8ECE1-14AC-46F1-A4FD-F531D45B8674}" srcOrd="0" destOrd="0" presId="urn:microsoft.com/office/officeart/2005/8/layout/radial5"/>
    <dgm:cxn modelId="{8C74E8FD-262F-4AC7-9772-0247741ED8A8}" type="presOf" srcId="{57719062-6F2D-4562-8696-9F94BAB724BD}" destId="{B562C9FC-DD26-4852-B490-AAC3AA4176EE}" srcOrd="0" destOrd="0" presId="urn:microsoft.com/office/officeart/2005/8/layout/radial5"/>
    <dgm:cxn modelId="{0B3C0CFF-CB99-4009-B62A-0E2578E4441C}" type="presOf" srcId="{220F0423-11D3-4508-B378-43CA1D4CD573}" destId="{6CA095C3-6788-41BB-9952-C842C2D04CFB}" srcOrd="0" destOrd="0" presId="urn:microsoft.com/office/officeart/2005/8/layout/radial5"/>
    <dgm:cxn modelId="{17C953EF-25F1-469F-8B69-40BD37EB5D5C}" srcId="{03D872B1-391B-4CA5-B2F8-000290E5C980}" destId="{BD1AE993-33CB-4AA6-B03E-D130F04F8C4B}" srcOrd="4" destOrd="0" parTransId="{220F0423-11D3-4508-B378-43CA1D4CD573}" sibTransId="{7C8FE955-E040-462F-AD81-F38031A5660C}"/>
    <dgm:cxn modelId="{DAF53767-4A60-490C-AFF1-9B0CDAB4574D}" type="presOf" srcId="{21A7E620-AE36-4838-8656-32C358B2CF44}" destId="{C4D496EE-7BC2-437A-9590-040292CB5E84}" srcOrd="1" destOrd="0" presId="urn:microsoft.com/office/officeart/2005/8/layout/radial5"/>
    <dgm:cxn modelId="{B2371D37-A8B0-4BC8-BEA1-A338A5D7295F}" srcId="{E2079D06-2E36-455F-A40E-E8E9AF36703B}" destId="{03D872B1-391B-4CA5-B2F8-000290E5C980}" srcOrd="0" destOrd="0" parTransId="{052F4078-E13B-4F3D-81CA-B48BA054512A}" sibTransId="{74EB1BE0-7AD7-45A4-AF5F-87FA36B81AAF}"/>
    <dgm:cxn modelId="{8ADC3C5E-B3BA-4727-AB18-A975160EB622}" type="presOf" srcId="{E2079D06-2E36-455F-A40E-E8E9AF36703B}" destId="{85C8EDF0-1489-4907-B893-0D3F85D94805}" srcOrd="0" destOrd="0" presId="urn:microsoft.com/office/officeart/2005/8/layout/radial5"/>
    <dgm:cxn modelId="{BF2F9D90-C00C-44B3-92B5-84846C69DA5D}" type="presOf" srcId="{03E79FB1-D98A-4376-85EF-A01645B940ED}" destId="{AA3659AE-6DE1-43CC-8F27-F76D3785CBAB}" srcOrd="1" destOrd="0" presId="urn:microsoft.com/office/officeart/2005/8/layout/radial5"/>
    <dgm:cxn modelId="{07E45C8B-4995-4A8A-AC21-9030DA003C63}" type="presOf" srcId="{2BB9F49E-0ECE-4172-BB84-9FB7981A81BC}" destId="{CD8A4143-BA89-4241-89AD-3EEF0172343C}" srcOrd="1" destOrd="0" presId="urn:microsoft.com/office/officeart/2005/8/layout/radial5"/>
    <dgm:cxn modelId="{3355CD46-A6E7-40C5-968F-FD625B6F94ED}" type="presOf" srcId="{03D872B1-391B-4CA5-B2F8-000290E5C980}" destId="{C9FAC96C-B6F4-4644-AC34-41345F9AE24E}" srcOrd="0" destOrd="0" presId="urn:microsoft.com/office/officeart/2005/8/layout/radial5"/>
    <dgm:cxn modelId="{8FDC8BB1-F3AD-483E-AB2D-3252852DB4BA}" srcId="{03D872B1-391B-4CA5-B2F8-000290E5C980}" destId="{C7629FF2-27C5-4977-9EE0-4391132BECF3}" srcOrd="1" destOrd="0" parTransId="{65022B71-C410-448D-B806-FDDA3E1E60ED}" sibTransId="{639F6739-8B60-4BEE-A716-DB6EB26D1E7D}"/>
    <dgm:cxn modelId="{60162915-1F3D-4E19-888A-8E5412928010}" type="presOf" srcId="{9BA8E9D6-7A31-4A95-846C-69CB8507829B}" destId="{E4690407-DFA2-43B8-A989-A726CA5238C2}" srcOrd="0" destOrd="0" presId="urn:microsoft.com/office/officeart/2005/8/layout/radial5"/>
    <dgm:cxn modelId="{8B55574C-5B47-4616-AB99-B9E8BDC1E9BA}" type="presOf" srcId="{65022B71-C410-448D-B806-FDDA3E1E60ED}" destId="{0C86ADB9-579D-4052-9B84-BE854659655D}" srcOrd="0" destOrd="0" presId="urn:microsoft.com/office/officeart/2005/8/layout/radial5"/>
    <dgm:cxn modelId="{A7CC4526-080A-426D-970B-0BBC02C5CA48}" srcId="{03D872B1-391B-4CA5-B2F8-000290E5C980}" destId="{57719062-6F2D-4562-8696-9F94BAB724BD}" srcOrd="5" destOrd="0" parTransId="{21A7E620-AE36-4838-8656-32C358B2CF44}" sibTransId="{81E8FD43-0CB2-4393-B11F-66E5FE773B7B}"/>
    <dgm:cxn modelId="{FC0DD185-BF97-4532-B84E-BACA9122AC11}" type="presOf" srcId="{B67054FB-F052-46CA-8E14-91DE081F3C5F}" destId="{198BC5EE-60E2-4A88-8D3A-E4A96EA3A322}" srcOrd="0" destOrd="0" presId="urn:microsoft.com/office/officeart/2005/8/layout/radial5"/>
    <dgm:cxn modelId="{6108F308-D1FA-4836-AF8B-004723CF6E2A}" srcId="{03D872B1-391B-4CA5-B2F8-000290E5C980}" destId="{9BA8E9D6-7A31-4A95-846C-69CB8507829B}" srcOrd="3" destOrd="0" parTransId="{03E79FB1-D98A-4376-85EF-A01645B940ED}" sibTransId="{E20EE764-6F36-4AA6-8071-C5ED1F11F05E}"/>
    <dgm:cxn modelId="{9AEC3E94-A0AC-475D-97C8-98F199D9542B}" type="presOf" srcId="{2BB9F49E-0ECE-4172-BB84-9FB7981A81BC}" destId="{61FD0744-A363-45F1-B89C-53EA78FF9988}" srcOrd="0" destOrd="0" presId="urn:microsoft.com/office/officeart/2005/8/layout/radial5"/>
    <dgm:cxn modelId="{FFCA5B5D-0867-4365-AED5-B29D58B36F6F}" type="presOf" srcId="{220F0423-11D3-4508-B378-43CA1D4CD573}" destId="{8EF6957D-F97C-46B3-9D9D-761F435C1B4C}" srcOrd="1" destOrd="0" presId="urn:microsoft.com/office/officeart/2005/8/layout/radial5"/>
    <dgm:cxn modelId="{9B63B1C1-8CBD-4732-9654-5C14176271AC}" type="presOf" srcId="{C7629FF2-27C5-4977-9EE0-4391132BECF3}" destId="{2AFE4120-9E77-418B-8599-7014928560F0}" srcOrd="0" destOrd="0" presId="urn:microsoft.com/office/officeart/2005/8/layout/radial5"/>
    <dgm:cxn modelId="{EB0B6640-3B8A-492E-B260-65ACEFA3200F}" type="presOf" srcId="{BD1AE993-33CB-4AA6-B03E-D130F04F8C4B}" destId="{6929A407-D478-4E45-B0A4-57A793EA4A83}" srcOrd="0" destOrd="0" presId="urn:microsoft.com/office/officeart/2005/8/layout/radial5"/>
    <dgm:cxn modelId="{AD5DB829-0A19-47C2-B1BF-C548DCA894C1}" type="presParOf" srcId="{85C8EDF0-1489-4907-B893-0D3F85D94805}" destId="{C9FAC96C-B6F4-4644-AC34-41345F9AE24E}" srcOrd="0" destOrd="0" presId="urn:microsoft.com/office/officeart/2005/8/layout/radial5"/>
    <dgm:cxn modelId="{3C875C20-6818-46D5-B14A-99BAE2B8E4BB}" type="presParOf" srcId="{85C8EDF0-1489-4907-B893-0D3F85D94805}" destId="{91A8ECE1-14AC-46F1-A4FD-F531D45B8674}" srcOrd="1" destOrd="0" presId="urn:microsoft.com/office/officeart/2005/8/layout/radial5"/>
    <dgm:cxn modelId="{8A45988D-BE14-473E-9E48-5B3DACF2F318}" type="presParOf" srcId="{91A8ECE1-14AC-46F1-A4FD-F531D45B8674}" destId="{481FB52D-E1E5-4347-A6B0-96554900AAEC}" srcOrd="0" destOrd="0" presId="urn:microsoft.com/office/officeart/2005/8/layout/radial5"/>
    <dgm:cxn modelId="{707040CD-F3BF-4DEB-9B28-79A8D148DFD4}" type="presParOf" srcId="{85C8EDF0-1489-4907-B893-0D3F85D94805}" destId="{1EF31AC9-56D7-42B3-866A-2EF5614815DE}" srcOrd="2" destOrd="0" presId="urn:microsoft.com/office/officeart/2005/8/layout/radial5"/>
    <dgm:cxn modelId="{8474EF36-2D4C-4FE6-9017-CEB875ACB83E}" type="presParOf" srcId="{85C8EDF0-1489-4907-B893-0D3F85D94805}" destId="{0C86ADB9-579D-4052-9B84-BE854659655D}" srcOrd="3" destOrd="0" presId="urn:microsoft.com/office/officeart/2005/8/layout/radial5"/>
    <dgm:cxn modelId="{110A491A-7503-409C-B6CD-7671AAE35C59}" type="presParOf" srcId="{0C86ADB9-579D-4052-9B84-BE854659655D}" destId="{B2E402C5-BDC9-4BFE-94A9-E7E10C73E6B9}" srcOrd="0" destOrd="0" presId="urn:microsoft.com/office/officeart/2005/8/layout/radial5"/>
    <dgm:cxn modelId="{943EC13A-9597-4413-8242-409D6CCD71C1}" type="presParOf" srcId="{85C8EDF0-1489-4907-B893-0D3F85D94805}" destId="{2AFE4120-9E77-418B-8599-7014928560F0}" srcOrd="4" destOrd="0" presId="urn:microsoft.com/office/officeart/2005/8/layout/radial5"/>
    <dgm:cxn modelId="{E8347F13-88FE-4EBA-85E9-1D9903589265}" type="presParOf" srcId="{85C8EDF0-1489-4907-B893-0D3F85D94805}" destId="{61FD0744-A363-45F1-B89C-53EA78FF9988}" srcOrd="5" destOrd="0" presId="urn:microsoft.com/office/officeart/2005/8/layout/radial5"/>
    <dgm:cxn modelId="{2546839C-321E-48C1-8A43-5F19720E42D2}" type="presParOf" srcId="{61FD0744-A363-45F1-B89C-53EA78FF9988}" destId="{CD8A4143-BA89-4241-89AD-3EEF0172343C}" srcOrd="0" destOrd="0" presId="urn:microsoft.com/office/officeart/2005/8/layout/radial5"/>
    <dgm:cxn modelId="{D39FA16A-A42F-4EE3-ABC5-56FC83E0F2C3}" type="presParOf" srcId="{85C8EDF0-1489-4907-B893-0D3F85D94805}" destId="{198BC5EE-60E2-4A88-8D3A-E4A96EA3A322}" srcOrd="6" destOrd="0" presId="urn:microsoft.com/office/officeart/2005/8/layout/radial5"/>
    <dgm:cxn modelId="{76BA25AB-C33C-4A3C-9A5B-C43C3825D64B}" type="presParOf" srcId="{85C8EDF0-1489-4907-B893-0D3F85D94805}" destId="{0C416557-AC43-4DB5-AE74-C54B4208E88A}" srcOrd="7" destOrd="0" presId="urn:microsoft.com/office/officeart/2005/8/layout/radial5"/>
    <dgm:cxn modelId="{98516B0F-0766-4BDD-845B-518C4FD2521D}" type="presParOf" srcId="{0C416557-AC43-4DB5-AE74-C54B4208E88A}" destId="{AA3659AE-6DE1-43CC-8F27-F76D3785CBAB}" srcOrd="0" destOrd="0" presId="urn:microsoft.com/office/officeart/2005/8/layout/radial5"/>
    <dgm:cxn modelId="{13AF445B-F019-4BD2-8241-F0115E12F6CA}" type="presParOf" srcId="{85C8EDF0-1489-4907-B893-0D3F85D94805}" destId="{E4690407-DFA2-43B8-A989-A726CA5238C2}" srcOrd="8" destOrd="0" presId="urn:microsoft.com/office/officeart/2005/8/layout/radial5"/>
    <dgm:cxn modelId="{8E74EACB-7500-4662-9A94-1FC16CA2012A}" type="presParOf" srcId="{85C8EDF0-1489-4907-B893-0D3F85D94805}" destId="{6CA095C3-6788-41BB-9952-C842C2D04CFB}" srcOrd="9" destOrd="0" presId="urn:microsoft.com/office/officeart/2005/8/layout/radial5"/>
    <dgm:cxn modelId="{6B5F0DCE-A1D4-4E20-AC62-6E6DF9DD0600}" type="presParOf" srcId="{6CA095C3-6788-41BB-9952-C842C2D04CFB}" destId="{8EF6957D-F97C-46B3-9D9D-761F435C1B4C}" srcOrd="0" destOrd="0" presId="urn:microsoft.com/office/officeart/2005/8/layout/radial5"/>
    <dgm:cxn modelId="{C71B6D01-C091-4C70-8132-CA7E732FD0A9}" type="presParOf" srcId="{85C8EDF0-1489-4907-B893-0D3F85D94805}" destId="{6929A407-D478-4E45-B0A4-57A793EA4A83}" srcOrd="10" destOrd="0" presId="urn:microsoft.com/office/officeart/2005/8/layout/radial5"/>
    <dgm:cxn modelId="{4AA8202A-0280-46FF-A689-AE74BF09BC46}" type="presParOf" srcId="{85C8EDF0-1489-4907-B893-0D3F85D94805}" destId="{0E58F78D-5512-4A81-A541-5CC600B1E77E}" srcOrd="11" destOrd="0" presId="urn:microsoft.com/office/officeart/2005/8/layout/radial5"/>
    <dgm:cxn modelId="{31F3ACA2-D153-44AC-83C8-C7E0F07B54BF}" type="presParOf" srcId="{0E58F78D-5512-4A81-A541-5CC600B1E77E}" destId="{C4D496EE-7BC2-437A-9590-040292CB5E84}" srcOrd="0" destOrd="0" presId="urn:microsoft.com/office/officeart/2005/8/layout/radial5"/>
    <dgm:cxn modelId="{9C09A8F3-D735-4E78-ADDF-7F82BB5F380B}" type="presParOf" srcId="{85C8EDF0-1489-4907-B893-0D3F85D94805}" destId="{B562C9FC-DD26-4852-B490-AAC3AA4176EE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D753FA-7484-4BD7-8BC1-30FBAB724C34}">
      <dsp:nvSpPr>
        <dsp:cNvPr id="0" name=""/>
        <dsp:cNvSpPr/>
      </dsp:nvSpPr>
      <dsp:spPr>
        <a:xfrm>
          <a:off x="0" y="3937532"/>
          <a:ext cx="7499350" cy="86143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FF0000"/>
              </a:solidFill>
            </a:rPr>
            <a:t>По социальной направленности</a:t>
          </a:r>
          <a:endParaRPr lang="ru-RU" sz="2800" kern="1200" dirty="0">
            <a:solidFill>
              <a:srgbClr val="FF0000"/>
            </a:solidFill>
          </a:endParaRPr>
        </a:p>
      </dsp:txBody>
      <dsp:txXfrm>
        <a:off x="0" y="3937532"/>
        <a:ext cx="7499350" cy="465175"/>
      </dsp:txXfrm>
    </dsp:sp>
    <dsp:sp modelId="{F1FF0A8E-E29F-4080-AA65-6266AB2D966C}">
      <dsp:nvSpPr>
        <dsp:cNvPr id="0" name=""/>
        <dsp:cNvSpPr/>
      </dsp:nvSpPr>
      <dsp:spPr>
        <a:xfrm>
          <a:off x="3661" y="4385478"/>
          <a:ext cx="2497342" cy="39626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положительные</a:t>
          </a:r>
          <a:endParaRPr lang="ru-RU" sz="1700" kern="1200" dirty="0"/>
        </a:p>
      </dsp:txBody>
      <dsp:txXfrm>
        <a:off x="3661" y="4385478"/>
        <a:ext cx="2497342" cy="396260"/>
      </dsp:txXfrm>
    </dsp:sp>
    <dsp:sp modelId="{813E5115-BF2B-4FA6-AD1D-A0BC4400DE43}">
      <dsp:nvSpPr>
        <dsp:cNvPr id="0" name=""/>
        <dsp:cNvSpPr/>
      </dsp:nvSpPr>
      <dsp:spPr>
        <a:xfrm>
          <a:off x="2501003" y="4385478"/>
          <a:ext cx="2497342" cy="396260"/>
        </a:xfrm>
        <a:prstGeom prst="rect">
          <a:avLst/>
        </a:prstGeom>
        <a:solidFill>
          <a:schemeClr val="accent2">
            <a:tint val="40000"/>
            <a:alpha val="90000"/>
            <a:hueOff val="2465585"/>
            <a:satOff val="-7341"/>
            <a:lumOff val="-485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2465585"/>
              <a:satOff val="-7341"/>
              <a:lumOff val="-4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неустойчивые</a:t>
          </a:r>
          <a:endParaRPr lang="ru-RU" sz="1700" kern="1200" dirty="0"/>
        </a:p>
      </dsp:txBody>
      <dsp:txXfrm>
        <a:off x="2501003" y="4385478"/>
        <a:ext cx="2497342" cy="396260"/>
      </dsp:txXfrm>
    </dsp:sp>
    <dsp:sp modelId="{69670F3A-1B05-4EE0-918F-5845713F64C8}">
      <dsp:nvSpPr>
        <dsp:cNvPr id="0" name=""/>
        <dsp:cNvSpPr/>
      </dsp:nvSpPr>
      <dsp:spPr>
        <a:xfrm>
          <a:off x="4998346" y="4385478"/>
          <a:ext cx="2497342" cy="396260"/>
        </a:xfrm>
        <a:prstGeom prst="rect">
          <a:avLst/>
        </a:prstGeom>
        <a:solidFill>
          <a:schemeClr val="accent2">
            <a:tint val="40000"/>
            <a:alpha val="90000"/>
            <a:hueOff val="4931169"/>
            <a:satOff val="-14682"/>
            <a:lumOff val="-969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4931169"/>
              <a:satOff val="-14682"/>
              <a:lumOff val="-9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отрицательные</a:t>
          </a:r>
          <a:endParaRPr lang="ru-RU" sz="1700" kern="1200" dirty="0"/>
        </a:p>
      </dsp:txBody>
      <dsp:txXfrm>
        <a:off x="4998346" y="4385478"/>
        <a:ext cx="2497342" cy="396260"/>
      </dsp:txXfrm>
    </dsp:sp>
    <dsp:sp modelId="{1637E170-B263-4725-9499-59461A582D5D}">
      <dsp:nvSpPr>
        <dsp:cNvPr id="0" name=""/>
        <dsp:cNvSpPr/>
      </dsp:nvSpPr>
      <dsp:spPr>
        <a:xfrm rot="10800000">
          <a:off x="0" y="2625565"/>
          <a:ext cx="7499350" cy="1324888"/>
        </a:xfrm>
        <a:prstGeom prst="upArrowCallout">
          <a:avLst/>
        </a:prstGeom>
        <a:solidFill>
          <a:schemeClr val="accent2">
            <a:hueOff val="6336281"/>
            <a:satOff val="-12229"/>
            <a:lumOff val="-157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rgbClr val="FFFF00"/>
              </a:solidFill>
            </a:rPr>
            <a:t>По факту существования</a:t>
          </a:r>
          <a:endParaRPr lang="ru-RU" sz="3200" kern="1200" dirty="0">
            <a:solidFill>
              <a:srgbClr val="FFFF00"/>
            </a:solidFill>
          </a:endParaRPr>
        </a:p>
      </dsp:txBody>
      <dsp:txXfrm rot="-10800000">
        <a:off x="0" y="2625565"/>
        <a:ext cx="7499350" cy="465035"/>
      </dsp:txXfrm>
    </dsp:sp>
    <dsp:sp modelId="{043A4C4F-A0C7-4038-A0D4-8556CC15EB64}">
      <dsp:nvSpPr>
        <dsp:cNvPr id="0" name=""/>
        <dsp:cNvSpPr/>
      </dsp:nvSpPr>
      <dsp:spPr>
        <a:xfrm>
          <a:off x="0" y="3090601"/>
          <a:ext cx="3749674" cy="396141"/>
        </a:xfrm>
        <a:prstGeom prst="rect">
          <a:avLst/>
        </a:prstGeom>
        <a:solidFill>
          <a:schemeClr val="accent2">
            <a:tint val="40000"/>
            <a:alpha val="90000"/>
            <a:hueOff val="7396754"/>
            <a:satOff val="-22022"/>
            <a:lumOff val="-1454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7396754"/>
              <a:satOff val="-22022"/>
              <a:lumOff val="-14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РЕАЛЬНЫЕ</a:t>
          </a:r>
          <a:endParaRPr lang="ru-RU" sz="1700" kern="1200" dirty="0"/>
        </a:p>
      </dsp:txBody>
      <dsp:txXfrm>
        <a:off x="0" y="3090601"/>
        <a:ext cx="3749674" cy="396141"/>
      </dsp:txXfrm>
    </dsp:sp>
    <dsp:sp modelId="{3F42EA57-806A-44B4-8F45-D0F5A4068CE4}">
      <dsp:nvSpPr>
        <dsp:cNvPr id="0" name=""/>
        <dsp:cNvSpPr/>
      </dsp:nvSpPr>
      <dsp:spPr>
        <a:xfrm>
          <a:off x="3749675" y="3090601"/>
          <a:ext cx="3749674" cy="396141"/>
        </a:xfrm>
        <a:prstGeom prst="rect">
          <a:avLst/>
        </a:prstGeom>
        <a:solidFill>
          <a:schemeClr val="accent2">
            <a:tint val="40000"/>
            <a:alpha val="90000"/>
            <a:hueOff val="9862339"/>
            <a:satOff val="-29363"/>
            <a:lumOff val="-1939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9862339"/>
              <a:satOff val="-29363"/>
              <a:lumOff val="-19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УСЛОВНЫЕ</a:t>
          </a:r>
          <a:endParaRPr lang="ru-RU" sz="1700" kern="1200" dirty="0"/>
        </a:p>
      </dsp:txBody>
      <dsp:txXfrm>
        <a:off x="3749675" y="3090601"/>
        <a:ext cx="3749674" cy="396141"/>
      </dsp:txXfrm>
    </dsp:sp>
    <dsp:sp modelId="{E0424D46-B3BB-4C2D-82BA-93335869FE4B}">
      <dsp:nvSpPr>
        <dsp:cNvPr id="0" name=""/>
        <dsp:cNvSpPr/>
      </dsp:nvSpPr>
      <dsp:spPr>
        <a:xfrm rot="10800000">
          <a:off x="0" y="1335340"/>
          <a:ext cx="7499350" cy="1324888"/>
        </a:xfrm>
        <a:prstGeom prst="upArrowCallout">
          <a:avLst/>
        </a:prstGeom>
        <a:solidFill>
          <a:schemeClr val="accent2">
            <a:hueOff val="12672563"/>
            <a:satOff val="-24457"/>
            <a:lumOff val="-31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По способу   организации</a:t>
          </a:r>
          <a:endParaRPr lang="ru-RU" sz="3600" kern="1200" dirty="0"/>
        </a:p>
      </dsp:txBody>
      <dsp:txXfrm rot="-10800000">
        <a:off x="0" y="1335340"/>
        <a:ext cx="7499350" cy="465035"/>
      </dsp:txXfrm>
    </dsp:sp>
    <dsp:sp modelId="{E058DF76-6BDD-4962-8B19-3AFB6B4BACF7}">
      <dsp:nvSpPr>
        <dsp:cNvPr id="0" name=""/>
        <dsp:cNvSpPr/>
      </dsp:nvSpPr>
      <dsp:spPr>
        <a:xfrm>
          <a:off x="0" y="1778634"/>
          <a:ext cx="3749674" cy="396141"/>
        </a:xfrm>
        <a:prstGeom prst="rect">
          <a:avLst/>
        </a:prstGeom>
        <a:solidFill>
          <a:schemeClr val="accent2">
            <a:tint val="40000"/>
            <a:alpha val="90000"/>
            <a:hueOff val="12327924"/>
            <a:satOff val="-36704"/>
            <a:lumOff val="-2423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2327924"/>
              <a:satOff val="-36704"/>
              <a:lumOff val="-24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Формальные (официальные)</a:t>
          </a:r>
          <a:endParaRPr lang="ru-RU" sz="1700" kern="1200" dirty="0"/>
        </a:p>
      </dsp:txBody>
      <dsp:txXfrm>
        <a:off x="0" y="1778634"/>
        <a:ext cx="3749674" cy="396141"/>
      </dsp:txXfrm>
    </dsp:sp>
    <dsp:sp modelId="{15695B51-D0E4-43BD-A92F-D8B1754377DC}">
      <dsp:nvSpPr>
        <dsp:cNvPr id="0" name=""/>
        <dsp:cNvSpPr/>
      </dsp:nvSpPr>
      <dsp:spPr>
        <a:xfrm>
          <a:off x="3749675" y="1778634"/>
          <a:ext cx="3749674" cy="396141"/>
        </a:xfrm>
        <a:prstGeom prst="rect">
          <a:avLst/>
        </a:prstGeom>
        <a:solidFill>
          <a:schemeClr val="accent2">
            <a:tint val="40000"/>
            <a:alpha val="90000"/>
            <a:hueOff val="14793508"/>
            <a:satOff val="-44045"/>
            <a:lumOff val="-2908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4793508"/>
              <a:satOff val="-44045"/>
              <a:lumOff val="-29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Неформальные (НЕОФИЦИАЛЬНЫЕ)</a:t>
          </a:r>
          <a:endParaRPr lang="ru-RU" sz="1700" kern="1200" dirty="0"/>
        </a:p>
      </dsp:txBody>
      <dsp:txXfrm>
        <a:off x="3749675" y="1778634"/>
        <a:ext cx="3749674" cy="396141"/>
      </dsp:txXfrm>
    </dsp:sp>
    <dsp:sp modelId="{6C33DA1E-5D71-440D-8AD7-2C4B07C55777}">
      <dsp:nvSpPr>
        <dsp:cNvPr id="0" name=""/>
        <dsp:cNvSpPr/>
      </dsp:nvSpPr>
      <dsp:spPr>
        <a:xfrm rot="10800000">
          <a:off x="0" y="0"/>
          <a:ext cx="7499350" cy="1324888"/>
        </a:xfrm>
        <a:prstGeom prst="upArrowCallout">
          <a:avLst/>
        </a:prstGeom>
        <a:solidFill>
          <a:schemeClr val="accent2">
            <a:hueOff val="19008843"/>
            <a:satOff val="-36686"/>
            <a:lumOff val="-47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По численности</a:t>
          </a:r>
          <a:endParaRPr lang="ru-RU" sz="3600" kern="1200" dirty="0"/>
        </a:p>
      </dsp:txBody>
      <dsp:txXfrm rot="-10800000">
        <a:off x="0" y="0"/>
        <a:ext cx="7499350" cy="465035"/>
      </dsp:txXfrm>
    </dsp:sp>
    <dsp:sp modelId="{FD61B25C-2D45-4BFC-96FC-B8EB5FA0E995}">
      <dsp:nvSpPr>
        <dsp:cNvPr id="0" name=""/>
        <dsp:cNvSpPr/>
      </dsp:nvSpPr>
      <dsp:spPr>
        <a:xfrm>
          <a:off x="0" y="466667"/>
          <a:ext cx="3749674" cy="396141"/>
        </a:xfrm>
        <a:prstGeom prst="rect">
          <a:avLst/>
        </a:prstGeom>
        <a:solidFill>
          <a:schemeClr val="accent2">
            <a:tint val="40000"/>
            <a:alpha val="90000"/>
            <a:hueOff val="17259093"/>
            <a:satOff val="-51385"/>
            <a:lumOff val="-3392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7259093"/>
              <a:satOff val="-51385"/>
              <a:lumOff val="-3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большие</a:t>
          </a:r>
          <a:endParaRPr lang="ru-RU" sz="2400" kern="1200" dirty="0"/>
        </a:p>
      </dsp:txBody>
      <dsp:txXfrm>
        <a:off x="0" y="466667"/>
        <a:ext cx="3749674" cy="396141"/>
      </dsp:txXfrm>
    </dsp:sp>
    <dsp:sp modelId="{0CD74F49-9F9D-4FE7-9ECA-D1DE66C1FA95}">
      <dsp:nvSpPr>
        <dsp:cNvPr id="0" name=""/>
        <dsp:cNvSpPr/>
      </dsp:nvSpPr>
      <dsp:spPr>
        <a:xfrm>
          <a:off x="3749675" y="466667"/>
          <a:ext cx="3749674" cy="396141"/>
        </a:xfrm>
        <a:prstGeom prst="rect">
          <a:avLst/>
        </a:prstGeom>
        <a:solidFill>
          <a:schemeClr val="accent2">
            <a:tint val="40000"/>
            <a:alpha val="90000"/>
            <a:hueOff val="19724678"/>
            <a:satOff val="-58726"/>
            <a:lumOff val="-3877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9724678"/>
              <a:satOff val="-58726"/>
              <a:lumOff val="-38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малые</a:t>
          </a:r>
          <a:endParaRPr lang="ru-RU" sz="2400" kern="1200" dirty="0"/>
        </a:p>
      </dsp:txBody>
      <dsp:txXfrm>
        <a:off x="3749675" y="466667"/>
        <a:ext cx="3749674" cy="3961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109232-8A00-4DEA-9096-0DF7ABBADAEF}">
      <dsp:nvSpPr>
        <dsp:cNvPr id="0" name=""/>
        <dsp:cNvSpPr/>
      </dsp:nvSpPr>
      <dsp:spPr>
        <a:xfrm>
          <a:off x="2343" y="1491299"/>
          <a:ext cx="2284958" cy="7200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раса</a:t>
          </a:r>
          <a:endParaRPr lang="ru-RU" sz="2500" kern="1200" dirty="0"/>
        </a:p>
      </dsp:txBody>
      <dsp:txXfrm>
        <a:off x="2343" y="1491299"/>
        <a:ext cx="2284958" cy="720000"/>
      </dsp:txXfrm>
    </dsp:sp>
    <dsp:sp modelId="{C724681E-94A3-4B2C-847B-27F3BAD99B1D}">
      <dsp:nvSpPr>
        <dsp:cNvPr id="0" name=""/>
        <dsp:cNvSpPr/>
      </dsp:nvSpPr>
      <dsp:spPr>
        <a:xfrm>
          <a:off x="2343" y="2211300"/>
          <a:ext cx="2284958" cy="109800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Негроидная и т.д.</a:t>
          </a:r>
          <a:endParaRPr lang="ru-RU" sz="2500" kern="1200" dirty="0"/>
        </a:p>
      </dsp:txBody>
      <dsp:txXfrm>
        <a:off x="2343" y="2211300"/>
        <a:ext cx="2284958" cy="1098000"/>
      </dsp:txXfrm>
    </dsp:sp>
    <dsp:sp modelId="{B4168E06-E312-4300-AA12-F34BA52178A0}">
      <dsp:nvSpPr>
        <dsp:cNvPr id="0" name=""/>
        <dsp:cNvSpPr/>
      </dsp:nvSpPr>
      <dsp:spPr>
        <a:xfrm>
          <a:off x="2607195" y="1491299"/>
          <a:ext cx="2284958" cy="720000"/>
        </a:xfrm>
        <a:prstGeom prst="rect">
          <a:avLst/>
        </a:prstGeom>
        <a:solidFill>
          <a:schemeClr val="accent3">
            <a:hueOff val="-8413220"/>
            <a:satOff val="-4326"/>
            <a:lumOff val="-1863"/>
            <a:alphaOff val="0"/>
          </a:schemeClr>
        </a:solidFill>
        <a:ln w="25400" cap="flat" cmpd="sng" algn="ctr">
          <a:solidFill>
            <a:schemeClr val="accent3">
              <a:hueOff val="-8413220"/>
              <a:satOff val="-4326"/>
              <a:lumOff val="-1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пол</a:t>
          </a:r>
          <a:endParaRPr lang="ru-RU" sz="2500" kern="1200" dirty="0"/>
        </a:p>
      </dsp:txBody>
      <dsp:txXfrm>
        <a:off x="2607195" y="1491299"/>
        <a:ext cx="2284958" cy="720000"/>
      </dsp:txXfrm>
    </dsp:sp>
    <dsp:sp modelId="{F0FEE548-CC5B-41A6-B3A4-65817BC69892}">
      <dsp:nvSpPr>
        <dsp:cNvPr id="0" name=""/>
        <dsp:cNvSpPr/>
      </dsp:nvSpPr>
      <dsp:spPr>
        <a:xfrm>
          <a:off x="2632855" y="2247841"/>
          <a:ext cx="2284958" cy="1098000"/>
        </a:xfrm>
        <a:prstGeom prst="rect">
          <a:avLst/>
        </a:prstGeom>
        <a:solidFill>
          <a:schemeClr val="accent3">
            <a:tint val="40000"/>
            <a:alpha val="90000"/>
            <a:hueOff val="-8188394"/>
            <a:satOff val="-6737"/>
            <a:lumOff val="-686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-8188394"/>
              <a:satOff val="-6737"/>
              <a:lumOff val="-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500" kern="1200" dirty="0"/>
        </a:p>
      </dsp:txBody>
      <dsp:txXfrm>
        <a:off x="2632855" y="2247841"/>
        <a:ext cx="2284958" cy="1098000"/>
      </dsp:txXfrm>
    </dsp:sp>
    <dsp:sp modelId="{316C1991-27E3-4494-87F3-6D65AB7A24A9}">
      <dsp:nvSpPr>
        <dsp:cNvPr id="0" name=""/>
        <dsp:cNvSpPr/>
      </dsp:nvSpPr>
      <dsp:spPr>
        <a:xfrm>
          <a:off x="5212048" y="1491299"/>
          <a:ext cx="2284958" cy="720000"/>
        </a:xfrm>
        <a:prstGeom prst="rect">
          <a:avLst/>
        </a:prstGeom>
        <a:solidFill>
          <a:schemeClr val="accent3">
            <a:hueOff val="-16826440"/>
            <a:satOff val="-8652"/>
            <a:lumOff val="-3725"/>
            <a:alphaOff val="0"/>
          </a:schemeClr>
        </a:solidFill>
        <a:ln w="25400" cap="flat" cmpd="sng" algn="ctr">
          <a:solidFill>
            <a:schemeClr val="accent3">
              <a:hueOff val="-16826440"/>
              <a:satOff val="-8652"/>
              <a:lumOff val="-37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возраст</a:t>
          </a:r>
          <a:endParaRPr lang="ru-RU" sz="2500" kern="1200" dirty="0"/>
        </a:p>
      </dsp:txBody>
      <dsp:txXfrm>
        <a:off x="5212048" y="1491299"/>
        <a:ext cx="2284958" cy="720000"/>
      </dsp:txXfrm>
    </dsp:sp>
    <dsp:sp modelId="{71583996-E679-4131-9C6F-2798004FCF7C}">
      <dsp:nvSpPr>
        <dsp:cNvPr id="0" name=""/>
        <dsp:cNvSpPr/>
      </dsp:nvSpPr>
      <dsp:spPr>
        <a:xfrm>
          <a:off x="5212048" y="2211300"/>
          <a:ext cx="2284958" cy="1098000"/>
        </a:xfrm>
        <a:prstGeom prst="rect">
          <a:avLst/>
        </a:prstGeom>
        <a:solidFill>
          <a:schemeClr val="accent3">
            <a:tint val="40000"/>
            <a:alpha val="90000"/>
            <a:hueOff val="-16376788"/>
            <a:satOff val="-13475"/>
            <a:lumOff val="-1371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-16376788"/>
              <a:satOff val="-13475"/>
              <a:lumOff val="-13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500" kern="1200" dirty="0">
            <a:solidFill>
              <a:srgbClr val="7030A0"/>
            </a:solidFill>
          </a:endParaRP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kern="1200" dirty="0" smtClean="0"/>
            <a:t>-</a:t>
          </a:r>
          <a:endParaRPr lang="ru-RU" sz="2500" kern="1200" dirty="0"/>
        </a:p>
      </dsp:txBody>
      <dsp:txXfrm>
        <a:off x="5212048" y="2211300"/>
        <a:ext cx="2284958" cy="1098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158E33-023F-43DF-B9EE-C5DFEC75449D}">
      <dsp:nvSpPr>
        <dsp:cNvPr id="0" name=""/>
        <dsp:cNvSpPr/>
      </dsp:nvSpPr>
      <dsp:spPr>
        <a:xfrm>
          <a:off x="2343" y="927933"/>
          <a:ext cx="2284958" cy="8352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дворяне</a:t>
          </a:r>
          <a:endParaRPr lang="ru-RU" sz="2900" kern="1200" dirty="0"/>
        </a:p>
      </dsp:txBody>
      <dsp:txXfrm>
        <a:off x="2343" y="927933"/>
        <a:ext cx="2284958" cy="835200"/>
      </dsp:txXfrm>
    </dsp:sp>
    <dsp:sp modelId="{8D57D51B-6A46-4EE2-A147-805852C6B832}">
      <dsp:nvSpPr>
        <dsp:cNvPr id="0" name=""/>
        <dsp:cNvSpPr/>
      </dsp:nvSpPr>
      <dsp:spPr>
        <a:xfrm>
          <a:off x="2343" y="1763133"/>
          <a:ext cx="2284958" cy="210953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-обладают властью </a:t>
          </a:r>
          <a:endParaRPr lang="ru-RU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-</a:t>
          </a:r>
          <a:endParaRPr lang="ru-RU" sz="2900" kern="1200" dirty="0"/>
        </a:p>
      </dsp:txBody>
      <dsp:txXfrm>
        <a:off x="2343" y="1763133"/>
        <a:ext cx="2284958" cy="2109532"/>
      </dsp:txXfrm>
    </dsp:sp>
    <dsp:sp modelId="{F6482709-BCEF-4C98-9A00-6B7D20763D3E}">
      <dsp:nvSpPr>
        <dsp:cNvPr id="0" name=""/>
        <dsp:cNvSpPr/>
      </dsp:nvSpPr>
      <dsp:spPr>
        <a:xfrm>
          <a:off x="2607195" y="927933"/>
          <a:ext cx="2284958" cy="835200"/>
        </a:xfrm>
        <a:prstGeom prst="rect">
          <a:avLst/>
        </a:prstGeom>
        <a:solidFill>
          <a:schemeClr val="accent2">
            <a:hueOff val="9504422"/>
            <a:satOff val="-18343"/>
            <a:lumOff val="-2355"/>
            <a:alphaOff val="0"/>
          </a:schemeClr>
        </a:solidFill>
        <a:ln w="25400" cap="flat" cmpd="sng" algn="ctr">
          <a:solidFill>
            <a:schemeClr val="accent2">
              <a:hueOff val="9504422"/>
              <a:satOff val="-18343"/>
              <a:lumOff val="-23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купцы</a:t>
          </a:r>
          <a:endParaRPr lang="ru-RU" sz="2900" kern="1200" dirty="0"/>
        </a:p>
      </dsp:txBody>
      <dsp:txXfrm>
        <a:off x="2607195" y="927933"/>
        <a:ext cx="2284958" cy="835200"/>
      </dsp:txXfrm>
    </dsp:sp>
    <dsp:sp modelId="{FB0AE933-B5C7-4BF5-8D0C-827ED282BB68}">
      <dsp:nvSpPr>
        <dsp:cNvPr id="0" name=""/>
        <dsp:cNvSpPr/>
      </dsp:nvSpPr>
      <dsp:spPr>
        <a:xfrm>
          <a:off x="2607195" y="1763133"/>
          <a:ext cx="2284958" cy="2109532"/>
        </a:xfrm>
        <a:prstGeom prst="rect">
          <a:avLst/>
        </a:prstGeom>
        <a:solidFill>
          <a:schemeClr val="accent2">
            <a:tint val="40000"/>
            <a:alpha val="90000"/>
            <a:hueOff val="9862339"/>
            <a:satOff val="-29363"/>
            <a:lumOff val="-1939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9862339"/>
              <a:satOff val="-29363"/>
              <a:lumOff val="-19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-?</a:t>
          </a:r>
          <a:endParaRPr lang="ru-RU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-?</a:t>
          </a:r>
          <a:endParaRPr lang="ru-RU" sz="2900" kern="1200" dirty="0"/>
        </a:p>
      </dsp:txBody>
      <dsp:txXfrm>
        <a:off x="2607195" y="1763133"/>
        <a:ext cx="2284958" cy="2109532"/>
      </dsp:txXfrm>
    </dsp:sp>
    <dsp:sp modelId="{0002BB15-7185-4401-A0F3-E1F9632D4D41}">
      <dsp:nvSpPr>
        <dsp:cNvPr id="0" name=""/>
        <dsp:cNvSpPr/>
      </dsp:nvSpPr>
      <dsp:spPr>
        <a:xfrm>
          <a:off x="5212048" y="927933"/>
          <a:ext cx="2284958" cy="835200"/>
        </a:xfrm>
        <a:prstGeom prst="rect">
          <a:avLst/>
        </a:prstGeom>
        <a:solidFill>
          <a:schemeClr val="accent2">
            <a:hueOff val="19008843"/>
            <a:satOff val="-36686"/>
            <a:lumOff val="-4710"/>
            <a:alphaOff val="0"/>
          </a:schemeClr>
        </a:solidFill>
        <a:ln w="25400" cap="flat" cmpd="sng" algn="ctr">
          <a:solidFill>
            <a:schemeClr val="accent2">
              <a:hueOff val="19008843"/>
              <a:satOff val="-36686"/>
              <a:lumOff val="-47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крестьяне</a:t>
          </a:r>
          <a:endParaRPr lang="ru-RU" sz="2900" kern="1200" dirty="0"/>
        </a:p>
      </dsp:txBody>
      <dsp:txXfrm>
        <a:off x="5212048" y="927933"/>
        <a:ext cx="2284958" cy="835200"/>
      </dsp:txXfrm>
    </dsp:sp>
    <dsp:sp modelId="{49D6DCF1-ACD3-4E81-B3E3-4B7822ECADA2}">
      <dsp:nvSpPr>
        <dsp:cNvPr id="0" name=""/>
        <dsp:cNvSpPr/>
      </dsp:nvSpPr>
      <dsp:spPr>
        <a:xfrm>
          <a:off x="5213624" y="1693160"/>
          <a:ext cx="2284958" cy="2109532"/>
        </a:xfrm>
        <a:prstGeom prst="rect">
          <a:avLst/>
        </a:prstGeom>
        <a:solidFill>
          <a:schemeClr val="accent2">
            <a:tint val="40000"/>
            <a:alpha val="90000"/>
            <a:hueOff val="19724678"/>
            <a:satOff val="-58726"/>
            <a:lumOff val="-3877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9724678"/>
              <a:satOff val="-58726"/>
              <a:lumOff val="-38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-?</a:t>
          </a:r>
          <a:endParaRPr lang="ru-RU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-?</a:t>
          </a:r>
          <a:endParaRPr lang="ru-RU" sz="2900" kern="1200" dirty="0"/>
        </a:p>
      </dsp:txBody>
      <dsp:txXfrm>
        <a:off x="5213624" y="1693160"/>
        <a:ext cx="2284958" cy="21095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534149-A3A5-4924-9EDA-F15073460E6E}">
      <dsp:nvSpPr>
        <dsp:cNvPr id="0" name=""/>
        <dsp:cNvSpPr/>
      </dsp:nvSpPr>
      <dsp:spPr>
        <a:xfrm>
          <a:off x="740678" y="1099"/>
          <a:ext cx="2138806" cy="8555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Высший класс</a:t>
          </a:r>
          <a:endParaRPr lang="ru-RU" sz="1800" kern="1200" dirty="0"/>
        </a:p>
      </dsp:txBody>
      <dsp:txXfrm>
        <a:off x="1168439" y="1099"/>
        <a:ext cx="1283284" cy="855522"/>
      </dsp:txXfrm>
    </dsp:sp>
    <dsp:sp modelId="{B2C8631E-0C99-4564-8CE6-607074B0D68A}">
      <dsp:nvSpPr>
        <dsp:cNvPr id="0" name=""/>
        <dsp:cNvSpPr/>
      </dsp:nvSpPr>
      <dsp:spPr>
        <a:xfrm>
          <a:off x="2601439" y="73818"/>
          <a:ext cx="1775209" cy="71008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Очень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богатые </a:t>
          </a:r>
          <a:endParaRPr lang="ru-RU" sz="2000" kern="1200" dirty="0"/>
        </a:p>
      </dsp:txBody>
      <dsp:txXfrm>
        <a:off x="2956481" y="73818"/>
        <a:ext cx="1065126" cy="710083"/>
      </dsp:txXfrm>
    </dsp:sp>
    <dsp:sp modelId="{C4D7E175-324B-4073-8D27-8F97B1929362}">
      <dsp:nvSpPr>
        <dsp:cNvPr id="0" name=""/>
        <dsp:cNvSpPr/>
      </dsp:nvSpPr>
      <dsp:spPr>
        <a:xfrm>
          <a:off x="4128119" y="73818"/>
          <a:ext cx="2139641" cy="71008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Просто богатые</a:t>
          </a:r>
          <a:endParaRPr lang="ru-RU" sz="2000" kern="1200" dirty="0"/>
        </a:p>
      </dsp:txBody>
      <dsp:txXfrm>
        <a:off x="4483161" y="73818"/>
        <a:ext cx="1429558" cy="710083"/>
      </dsp:txXfrm>
    </dsp:sp>
    <dsp:sp modelId="{1C6DBA72-7D0B-4CEA-9E5E-2B8816717BFE}">
      <dsp:nvSpPr>
        <dsp:cNvPr id="0" name=""/>
        <dsp:cNvSpPr/>
      </dsp:nvSpPr>
      <dsp:spPr>
        <a:xfrm>
          <a:off x="740678" y="976394"/>
          <a:ext cx="2138806" cy="8555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пенсионеры </a:t>
          </a:r>
          <a:endParaRPr lang="ru-RU" sz="1800" kern="1200" dirty="0"/>
        </a:p>
      </dsp:txBody>
      <dsp:txXfrm>
        <a:off x="1168439" y="976394"/>
        <a:ext cx="1283284" cy="855522"/>
      </dsp:txXfrm>
    </dsp:sp>
    <dsp:sp modelId="{CCD5C6B5-584E-456D-95D6-EF77C4A3BA45}">
      <dsp:nvSpPr>
        <dsp:cNvPr id="0" name=""/>
        <dsp:cNvSpPr/>
      </dsp:nvSpPr>
      <dsp:spPr>
        <a:xfrm>
          <a:off x="2601439" y="1049114"/>
          <a:ext cx="1775209" cy="71008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???</a:t>
          </a:r>
          <a:endParaRPr lang="ru-RU" sz="2000" kern="1200" dirty="0"/>
        </a:p>
      </dsp:txBody>
      <dsp:txXfrm>
        <a:off x="2956481" y="1049114"/>
        <a:ext cx="1065126" cy="710083"/>
      </dsp:txXfrm>
    </dsp:sp>
    <dsp:sp modelId="{F2F6C4FF-3C74-4B88-99E1-62E38A07CEDA}">
      <dsp:nvSpPr>
        <dsp:cNvPr id="0" name=""/>
        <dsp:cNvSpPr/>
      </dsp:nvSpPr>
      <dsp:spPr>
        <a:xfrm>
          <a:off x="4128119" y="1049114"/>
          <a:ext cx="1775209" cy="71008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??</a:t>
          </a:r>
          <a:endParaRPr lang="ru-RU" sz="2000" kern="1200" dirty="0"/>
        </a:p>
      </dsp:txBody>
      <dsp:txXfrm>
        <a:off x="4483161" y="1049114"/>
        <a:ext cx="1065126" cy="710083"/>
      </dsp:txXfrm>
    </dsp:sp>
    <dsp:sp modelId="{07EBB098-F595-4585-9951-05EA70D60823}">
      <dsp:nvSpPr>
        <dsp:cNvPr id="0" name=""/>
        <dsp:cNvSpPr/>
      </dsp:nvSpPr>
      <dsp:spPr>
        <a:xfrm>
          <a:off x="740678" y="1951690"/>
          <a:ext cx="2138806" cy="8555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Рабочие</a:t>
          </a:r>
          <a:r>
            <a:rPr lang="ru-RU" sz="1800" kern="1200" baseline="0" dirty="0" smtClean="0"/>
            <a:t> </a:t>
          </a:r>
          <a:endParaRPr lang="ru-RU" sz="1800" kern="1200" dirty="0"/>
        </a:p>
      </dsp:txBody>
      <dsp:txXfrm>
        <a:off x="1168439" y="1951690"/>
        <a:ext cx="1283284" cy="855522"/>
      </dsp:txXfrm>
    </dsp:sp>
    <dsp:sp modelId="{D8B08529-EFB4-4571-9524-B3233F6DF485}">
      <dsp:nvSpPr>
        <dsp:cNvPr id="0" name=""/>
        <dsp:cNvSpPr/>
      </dsp:nvSpPr>
      <dsp:spPr>
        <a:xfrm>
          <a:off x="2601439" y="2024409"/>
          <a:ext cx="1775209" cy="71008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-?</a:t>
          </a:r>
          <a:endParaRPr lang="ru-RU" sz="2000" kern="1200" dirty="0"/>
        </a:p>
      </dsp:txBody>
      <dsp:txXfrm>
        <a:off x="2956481" y="2024409"/>
        <a:ext cx="1065126" cy="710083"/>
      </dsp:txXfrm>
    </dsp:sp>
    <dsp:sp modelId="{1F5B866C-F4E0-464F-B8FC-8DDD58486B8D}">
      <dsp:nvSpPr>
        <dsp:cNvPr id="0" name=""/>
        <dsp:cNvSpPr/>
      </dsp:nvSpPr>
      <dsp:spPr>
        <a:xfrm>
          <a:off x="4056113" y="2016222"/>
          <a:ext cx="1775209" cy="71008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-?</a:t>
          </a:r>
          <a:endParaRPr lang="ru-RU" sz="2000" kern="1200" dirty="0"/>
        </a:p>
      </dsp:txBody>
      <dsp:txXfrm>
        <a:off x="4411155" y="2016222"/>
        <a:ext cx="1065126" cy="71008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F898B5-EEDF-4D5C-BC04-BFAF5F74EAA0}">
      <dsp:nvSpPr>
        <dsp:cNvPr id="0" name=""/>
        <dsp:cNvSpPr/>
      </dsp:nvSpPr>
      <dsp:spPr>
        <a:xfrm>
          <a:off x="4967122" y="307307"/>
          <a:ext cx="4174199" cy="824857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Переход без изменения социального положения</a:t>
          </a:r>
          <a:endParaRPr lang="ru-RU" sz="2000" b="1" kern="1200" dirty="0"/>
        </a:p>
      </dsp:txBody>
      <dsp:txXfrm>
        <a:off x="4967122" y="410414"/>
        <a:ext cx="3864878" cy="618643"/>
      </dsp:txXfrm>
    </dsp:sp>
    <dsp:sp modelId="{582653A6-159A-46C5-B1DD-F426B3AFC57F}">
      <dsp:nvSpPr>
        <dsp:cNvPr id="0" name=""/>
        <dsp:cNvSpPr/>
      </dsp:nvSpPr>
      <dsp:spPr>
        <a:xfrm>
          <a:off x="3693" y="101"/>
          <a:ext cx="4963429" cy="143926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rgbClr val="FFFF00"/>
              </a:solidFill>
            </a:rPr>
            <a:t>Горизонтальная мобильность</a:t>
          </a:r>
          <a:endParaRPr lang="ru-RU" sz="3200" kern="1200" dirty="0">
            <a:solidFill>
              <a:srgbClr val="FFFF00"/>
            </a:solidFill>
          </a:endParaRPr>
        </a:p>
      </dsp:txBody>
      <dsp:txXfrm>
        <a:off x="73952" y="70360"/>
        <a:ext cx="4822911" cy="1298750"/>
      </dsp:txXfrm>
    </dsp:sp>
    <dsp:sp modelId="{90016CD4-FBB3-41DB-B415-2899229A9D58}">
      <dsp:nvSpPr>
        <dsp:cNvPr id="0" name=""/>
        <dsp:cNvSpPr/>
      </dsp:nvSpPr>
      <dsp:spPr>
        <a:xfrm>
          <a:off x="5055451" y="2004632"/>
          <a:ext cx="4088465" cy="824857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-16376788"/>
            <a:satOff val="-13475"/>
            <a:lumOff val="-1371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-16376788"/>
              <a:satOff val="-13475"/>
              <a:lumOff val="-13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Переход вверх или вниз по социальным лестницам (восходящая </a:t>
          </a:r>
          <a:endParaRPr lang="ru-RU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 нисходящая)</a:t>
          </a:r>
          <a:endParaRPr lang="ru-RU" sz="2000" b="1" kern="1200" dirty="0"/>
        </a:p>
      </dsp:txBody>
      <dsp:txXfrm>
        <a:off x="5055451" y="2107739"/>
        <a:ext cx="3779144" cy="618643"/>
      </dsp:txXfrm>
    </dsp:sp>
    <dsp:sp modelId="{DEC11E5C-33D2-482A-B019-8C5381DF9786}">
      <dsp:nvSpPr>
        <dsp:cNvPr id="0" name=""/>
        <dsp:cNvSpPr/>
      </dsp:nvSpPr>
      <dsp:spPr>
        <a:xfrm>
          <a:off x="0" y="1408561"/>
          <a:ext cx="5054351" cy="1790410"/>
        </a:xfrm>
        <a:prstGeom prst="roundRect">
          <a:avLst/>
        </a:prstGeom>
        <a:solidFill>
          <a:schemeClr val="accent3">
            <a:hueOff val="-16826440"/>
            <a:satOff val="-8652"/>
            <a:lumOff val="-3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rgbClr val="FF0000"/>
              </a:solidFill>
            </a:rPr>
            <a:t>Вертикальная мобильность</a:t>
          </a:r>
          <a:endParaRPr lang="ru-RU" sz="3200" kern="1200" dirty="0">
            <a:solidFill>
              <a:srgbClr val="FF0000"/>
            </a:solidFill>
          </a:endParaRPr>
        </a:p>
      </dsp:txBody>
      <dsp:txXfrm>
        <a:off x="87401" y="1495962"/>
        <a:ext cx="4879549" cy="161560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92CC15-A749-4732-84C2-F4642D720234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DD86FD-A18C-4AF3-B6C4-D3FC367F18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92CC15-A749-4732-84C2-F4642D720234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DD86FD-A18C-4AF3-B6C4-D3FC367F1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92CC15-A749-4732-84C2-F4642D720234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DD86FD-A18C-4AF3-B6C4-D3FC367F1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92CC15-A749-4732-84C2-F4642D720234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DD86FD-A18C-4AF3-B6C4-D3FC367F1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92CC15-A749-4732-84C2-F4642D720234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DD86FD-A18C-4AF3-B6C4-D3FC367F18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92CC15-A749-4732-84C2-F4642D720234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DD86FD-A18C-4AF3-B6C4-D3FC367F1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92CC15-A749-4732-84C2-F4642D720234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DD86FD-A18C-4AF3-B6C4-D3FC367F1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92CC15-A749-4732-84C2-F4642D720234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DD86FD-A18C-4AF3-B6C4-D3FC367F1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92CC15-A749-4732-84C2-F4642D720234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DD86FD-A18C-4AF3-B6C4-D3FC367F18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92CC15-A749-4732-84C2-F4642D720234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DD86FD-A18C-4AF3-B6C4-D3FC367F1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92CC15-A749-4732-84C2-F4642D720234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DD86FD-A18C-4AF3-B6C4-D3FC367F18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792CC15-A749-4732-84C2-F4642D720234}" type="datetimeFigureOut">
              <a:rPr lang="ru-RU" smtClean="0"/>
              <a:pPr/>
              <a:t>07.02.2015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DD86FD-A18C-4AF3-B6C4-D3FC367F183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Повторение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531264"/>
          </a:xfrm>
        </p:spPr>
        <p:txBody>
          <a:bodyPr/>
          <a:lstStyle/>
          <a:p>
            <a:r>
              <a:rPr lang="ru-RU" dirty="0" smtClean="0"/>
              <a:t>                   1 структура деятельности: цель</a:t>
            </a:r>
            <a:r>
              <a:rPr lang="ru-RU" dirty="0" smtClean="0"/>
              <a:t>,…</a:t>
            </a:r>
            <a:endParaRPr lang="ru-RU" dirty="0" smtClean="0"/>
          </a:p>
          <a:p>
            <a:r>
              <a:rPr lang="ru-RU" dirty="0" smtClean="0"/>
              <a:t>2 что такое уровень жизни?</a:t>
            </a:r>
          </a:p>
          <a:p>
            <a:r>
              <a:rPr lang="ru-RU" dirty="0" smtClean="0"/>
              <a:t>3  Дайте определение понятию общество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518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Маргинальные группы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группы , находящиеся на промежуточном, пограничном состоянии.</a:t>
            </a:r>
          </a:p>
          <a:p>
            <a:r>
              <a:rPr lang="ru-RU" dirty="0" smtClean="0"/>
              <a:t>Иммигранты, безработные, бомжи и т.д.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591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</a:t>
            </a:r>
            <a:r>
              <a:rPr lang="ru-RU" dirty="0" smtClean="0">
                <a:solidFill>
                  <a:srgbClr val="FF0000"/>
                </a:solidFill>
              </a:rPr>
              <a:t>Социальное неравенство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</a:t>
            </a:r>
            <a:r>
              <a:rPr lang="ru-RU" dirty="0" smtClean="0"/>
              <a:t>ли социальная дифференциация – это разделение общества на социальные группы, занимающие разное положение в обществе. </a:t>
            </a:r>
            <a:endParaRPr lang="ru-RU" dirty="0"/>
          </a:p>
          <a:p>
            <a:r>
              <a:rPr lang="ru-RU" dirty="0" smtClean="0"/>
              <a:t>Чаще неравный доступ к социальным благам, как деньги ,власть, престиж.</a:t>
            </a:r>
          </a:p>
        </p:txBody>
      </p:sp>
    </p:spTree>
    <p:extLst>
      <p:ext uri="{BB962C8B-B14F-4D97-AF65-F5344CB8AC3E}">
        <p14:creationId xmlns:p14="http://schemas.microsoft.com/office/powerpoint/2010/main" val="314173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   </a:t>
            </a:r>
            <a:r>
              <a:rPr lang="ru-RU" b="1" dirty="0" smtClean="0">
                <a:solidFill>
                  <a:srgbClr val="FF0000"/>
                </a:solidFill>
              </a:rPr>
              <a:t>Положение в средневековом обществе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3767106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3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Социальная стратификация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- это разделение общества на страты </a:t>
            </a:r>
          </a:p>
          <a:p>
            <a:pPr marL="82296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( слои).</a:t>
            </a:r>
          </a:p>
          <a:p>
            <a:pPr marL="82296" indent="0" algn="ctr">
              <a:buNone/>
            </a:pPr>
            <a:r>
              <a:rPr lang="ru-RU" dirty="0"/>
              <a:t> </a:t>
            </a:r>
            <a:r>
              <a:rPr lang="ru-RU" dirty="0" smtClean="0">
                <a:solidFill>
                  <a:srgbClr val="0070C0"/>
                </a:solidFill>
              </a:rPr>
              <a:t>Страты позволяют  представить социальную структуру более детально.</a:t>
            </a:r>
          </a:p>
          <a:p>
            <a:pPr marL="82296" indent="0" algn="ctr">
              <a:buNone/>
            </a:pPr>
            <a:endParaRPr lang="ru-RU" dirty="0" smtClean="0">
              <a:solidFill>
                <a:srgbClr val="0070C0"/>
              </a:solidFill>
            </a:endParaRPr>
          </a:p>
          <a:p>
            <a:pPr marL="82296" indent="0" algn="ctr">
              <a:buNone/>
            </a:pP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483541176"/>
              </p:ext>
            </p:extLst>
          </p:nvPr>
        </p:nvGraphicFramePr>
        <p:xfrm>
          <a:off x="1524000" y="3645024"/>
          <a:ext cx="7008440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160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Социальная мобильность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0693" y="1417638"/>
            <a:ext cx="7498080" cy="4800600"/>
          </a:xfrm>
        </p:spPr>
        <p:txBody>
          <a:bodyPr/>
          <a:lstStyle/>
          <a:p>
            <a:r>
              <a:rPr lang="ru-RU" dirty="0" smtClean="0"/>
              <a:t>- переход людей из одних социальных групп в другие.</a:t>
            </a:r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433927182"/>
              </p:ext>
            </p:extLst>
          </p:nvPr>
        </p:nvGraphicFramePr>
        <p:xfrm>
          <a:off x="1691680" y="2780928"/>
          <a:ext cx="9145016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450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007977"/>
              </p:ext>
            </p:extLst>
          </p:nvPr>
        </p:nvGraphicFramePr>
        <p:xfrm>
          <a:off x="1435100" y="1447800"/>
          <a:ext cx="8105452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042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1143000"/>
          </a:xfrm>
        </p:spPr>
        <p:txBody>
          <a:bodyPr/>
          <a:lstStyle/>
          <a:p>
            <a:r>
              <a:rPr lang="ru-RU" dirty="0" smtClean="0"/>
              <a:t>                    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8604448" cy="623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7302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smtClean="0">
                <a:solidFill>
                  <a:srgbClr val="FF0000"/>
                </a:solidFill>
              </a:rPr>
              <a:t>установите соответствие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i="1" u="sng" dirty="0" smtClean="0"/>
              <a:t>Примеры</a:t>
            </a:r>
            <a:r>
              <a:rPr lang="ru-RU" i="1" dirty="0" smtClean="0"/>
              <a:t>:                                   </a:t>
            </a:r>
            <a:r>
              <a:rPr lang="ru-RU" i="1" u="sng" dirty="0" smtClean="0"/>
              <a:t>статусы</a:t>
            </a:r>
          </a:p>
          <a:p>
            <a:pPr marL="82296" indent="0">
              <a:buNone/>
            </a:pPr>
            <a:r>
              <a:rPr lang="ru-RU" dirty="0" smtClean="0"/>
              <a:t>1 девочка                            а) достигаемый</a:t>
            </a:r>
          </a:p>
          <a:p>
            <a:pPr marL="82296" indent="0">
              <a:buNone/>
            </a:pPr>
            <a:r>
              <a:rPr lang="ru-RU" dirty="0" smtClean="0"/>
              <a:t>2 спортсмен                       б) предписанный</a:t>
            </a:r>
          </a:p>
          <a:p>
            <a:pPr marL="82296" indent="0">
              <a:buNone/>
            </a:pPr>
            <a:r>
              <a:rPr lang="ru-RU" dirty="0" smtClean="0"/>
              <a:t>3 друг                                    в)личный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981433" y="1473958"/>
          <a:ext cx="208280" cy="4435523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443552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861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              Итоги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Прирожденный социальный статус зависит от активности самого субъекта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Социальных статусов на протяжении жизни человека может быть несколько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Социальный статус – это результат усвоения субъектом социальных норм</a:t>
            </a:r>
          </a:p>
          <a:p>
            <a:pPr lvl="0"/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итогов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447800"/>
            <a:ext cx="8106104" cy="4800600"/>
          </a:xfrm>
        </p:spPr>
        <p:txBody>
          <a:bodyPr/>
          <a:lstStyle/>
          <a:p>
            <a:r>
              <a:rPr lang="ru-RU" dirty="0" smtClean="0"/>
              <a:t>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 вызвано существование социальных групп в обществе;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какие социальные группы существуют в современном российском обществе;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что такое социальная стратификация и мобильность.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539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2357430"/>
            <a:ext cx="3738562" cy="2579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500042"/>
            <a:ext cx="7772400" cy="185738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Тема урока: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  <a:effectLst/>
                <a:latin typeface="Calibri Light" panose="020F0302020204030204"/>
              </a:rPr>
              <a:t>§14 </a:t>
            </a:r>
            <a:r>
              <a:rPr lang="ru-RU" sz="2800" dirty="0" smtClean="0">
                <a:solidFill>
                  <a:srgbClr val="FF0000"/>
                </a:solidFill>
              </a:rPr>
              <a:t>Социальная структура общества</a:t>
            </a:r>
            <a:r>
              <a:rPr lang="ru-RU" sz="4400" dirty="0" smtClean="0">
                <a:solidFill>
                  <a:srgbClr val="FF0000"/>
                </a:solidFill>
              </a:rPr>
              <a:t/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Весь мир – театр…</a:t>
            </a:r>
          </a:p>
          <a:p>
            <a:r>
              <a:rPr lang="ru-RU" dirty="0" smtClean="0"/>
              <a:t>В нем женщины, мужчины все – актеры</a:t>
            </a:r>
          </a:p>
          <a:p>
            <a:r>
              <a:rPr lang="ru-RU" b="1" u="sng" dirty="0" smtClean="0"/>
              <a:t>И каждый не одну играет роль…</a:t>
            </a:r>
          </a:p>
          <a:p>
            <a:pPr algn="r"/>
            <a:r>
              <a:rPr lang="ru-RU" dirty="0" smtClean="0"/>
              <a:t>У. Шекспир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65760" lvl="0" indent="-283464" algn="ctr">
              <a:spcBef>
                <a:spcPts val="600"/>
              </a:spcBef>
            </a:pPr>
            <a:r>
              <a:rPr lang="ru-RU" sz="3200" dirty="0" smtClean="0">
                <a:solidFill>
                  <a:schemeClr val="tx1"/>
                </a:solidFill>
                <a:effectLst/>
              </a:rPr>
              <a:t>Практическая работа </a:t>
            </a:r>
            <a:r>
              <a:rPr lang="ru-RU" sz="3200" dirty="0" smtClean="0">
                <a:solidFill>
                  <a:srgbClr val="FF0000"/>
                </a:solidFill>
                <a:effectLst/>
              </a:rPr>
              <a:t>:составить кластер</a:t>
            </a:r>
            <a:br>
              <a:rPr lang="ru-RU" sz="3200" dirty="0" smtClean="0">
                <a:solidFill>
                  <a:srgbClr val="FF0000"/>
                </a:solidFill>
                <a:effectLst/>
              </a:rPr>
            </a:br>
            <a:r>
              <a:rPr lang="ru-RU" sz="3200" dirty="0" smtClean="0">
                <a:solidFill>
                  <a:srgbClr val="FF0000"/>
                </a:solidFill>
                <a:effectLst/>
              </a:rPr>
              <a:t> </a:t>
            </a:r>
            <a:r>
              <a:rPr lang="ru-RU" sz="3200" dirty="0">
                <a:solidFill>
                  <a:srgbClr val="FF0000"/>
                </a:solidFill>
                <a:effectLst/>
              </a:rPr>
              <a:t>( схему)  «Социальная структура с Нарын</a:t>
            </a:r>
            <a:r>
              <a:rPr lang="ru-RU" sz="3200" dirty="0" smtClean="0">
                <a:solidFill>
                  <a:srgbClr val="FF0000"/>
                </a:solidFill>
                <a:effectLst/>
              </a:rPr>
              <a:t>» ( подсказка  в 151 </a:t>
            </a:r>
            <a:r>
              <a:rPr lang="ru-RU" sz="3200" dirty="0" err="1" smtClean="0">
                <a:solidFill>
                  <a:srgbClr val="FF0000"/>
                </a:solidFill>
                <a:effectLst/>
              </a:rPr>
              <a:t>стр</a:t>
            </a:r>
            <a:r>
              <a:rPr lang="ru-RU" sz="3200" dirty="0" smtClean="0">
                <a:solidFill>
                  <a:srgbClr val="FF0000"/>
                </a:solidFill>
                <a:effectLst/>
              </a:rPr>
              <a:t>)</a:t>
            </a:r>
            <a:endParaRPr lang="ru-RU" sz="3200" dirty="0"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414169"/>
              </p:ext>
            </p:extLst>
          </p:nvPr>
        </p:nvGraphicFramePr>
        <p:xfrm>
          <a:off x="1435608" y="1417638"/>
          <a:ext cx="7498841" cy="4830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60681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Прочитать </a:t>
            </a:r>
            <a:r>
              <a:rPr lang="ru-RU" sz="4400" dirty="0">
                <a:solidFill>
                  <a:srgbClr val="FF0000"/>
                </a:solidFill>
                <a:latin typeface="Calibri Light" panose="020F0302020204030204"/>
              </a:rPr>
              <a:t>§14 </a:t>
            </a:r>
            <a:r>
              <a:rPr lang="ru-RU" dirty="0" err="1" smtClean="0"/>
              <a:t>стр</a:t>
            </a:r>
            <a:r>
              <a:rPr lang="ru-RU" dirty="0" smtClean="0"/>
              <a:t> 151-158</a:t>
            </a:r>
          </a:p>
          <a:p>
            <a:r>
              <a:rPr lang="ru-RU" dirty="0"/>
              <a:t> </a:t>
            </a:r>
            <a:r>
              <a:rPr lang="ru-RU" dirty="0" smtClean="0"/>
              <a:t>выучить определения понятий</a:t>
            </a:r>
          </a:p>
          <a:p>
            <a:r>
              <a:rPr lang="ru-RU" dirty="0"/>
              <a:t> </a:t>
            </a:r>
            <a:r>
              <a:rPr lang="ru-RU" dirty="0" smtClean="0"/>
              <a:t>письменно задания 3,4 в конце параграфа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План изучения 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Многообразие социальных групп</a:t>
            </a:r>
          </a:p>
          <a:p>
            <a:r>
              <a:rPr lang="ru-RU" dirty="0" smtClean="0"/>
              <a:t>2. Социальное неравенство</a:t>
            </a:r>
          </a:p>
          <a:p>
            <a:r>
              <a:rPr lang="ru-RU" dirty="0" smtClean="0"/>
              <a:t>3. Социальная стратификация</a:t>
            </a:r>
          </a:p>
          <a:p>
            <a:r>
              <a:rPr lang="ru-RU" dirty="0" smtClean="0"/>
              <a:t>4. </a:t>
            </a:r>
            <a:r>
              <a:rPr lang="ru-RU" dirty="0"/>
              <a:t>С</a:t>
            </a:r>
            <a:r>
              <a:rPr lang="ru-RU" dirty="0" smtClean="0"/>
              <a:t>оциальная мобильность</a:t>
            </a:r>
          </a:p>
          <a:p>
            <a:r>
              <a:rPr lang="ru-RU" dirty="0" smtClean="0"/>
              <a:t>5 закрепление темы </a:t>
            </a:r>
          </a:p>
          <a:p>
            <a:r>
              <a:rPr lang="ru-RU" dirty="0" smtClean="0"/>
              <a:t>Подведение итогов урока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5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 урока: 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447800"/>
            <a:ext cx="8106104" cy="4800600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Выяснить:</a:t>
            </a:r>
          </a:p>
          <a:p>
            <a:r>
              <a:rPr lang="ru-RU" dirty="0" smtClean="0"/>
              <a:t>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 вызвано существование социальных групп в обществе;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какие социальные группы существуют в современном российском обществе;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что такое социальная стратификация и мобильность.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717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Термины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Биосоциальная группа</a:t>
            </a:r>
          </a:p>
          <a:p>
            <a:r>
              <a:rPr lang="ru-RU" dirty="0" smtClean="0"/>
              <a:t>маргиналы</a:t>
            </a:r>
          </a:p>
          <a:p>
            <a:r>
              <a:rPr lang="ru-RU" dirty="0" smtClean="0"/>
              <a:t>Страты, стратификация</a:t>
            </a:r>
          </a:p>
          <a:p>
            <a:r>
              <a:rPr lang="ru-RU" dirty="0" smtClean="0"/>
              <a:t>Социальная мобильность</a:t>
            </a:r>
          </a:p>
          <a:p>
            <a:endParaRPr lang="ru-RU" dirty="0" smtClean="0"/>
          </a:p>
          <a:p>
            <a:pPr>
              <a:buNone/>
            </a:pPr>
            <a:endParaRPr lang="ru-RU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Многообразие социальных групп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Люди в процессе  своей жизнедеятельности объединяются  и человеческое общество представляет собой множество социальных групп.</a:t>
            </a:r>
          </a:p>
          <a:p>
            <a:r>
              <a:rPr lang="ru-RU" dirty="0" smtClean="0"/>
              <a:t>Например :  народность, нация, сельская </a:t>
            </a:r>
            <a:r>
              <a:rPr lang="ru-RU" dirty="0" err="1" smtClean="0"/>
              <a:t>община,трудовой</a:t>
            </a:r>
            <a:r>
              <a:rPr lang="ru-RU" dirty="0" smtClean="0"/>
              <a:t> коллектив, семья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560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Типология социальных групп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4880465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689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24584"/>
            <a:ext cx="7498080" cy="1496503"/>
          </a:xfrm>
        </p:spPr>
        <p:txBody>
          <a:bodyPr/>
          <a:lstStyle/>
          <a:p>
            <a:r>
              <a:rPr lang="ru-RU" sz="430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orbel" panose="020B0503020204020204" pitchFamily="34" charset="0"/>
              </a:rPr>
              <a:t>             Биосоциальные </a:t>
            </a:r>
            <a:r>
              <a:rPr lang="ru-RU" sz="4300" dirty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orbel" panose="020B0503020204020204" pitchFamily="34" charset="0"/>
              </a:rPr>
              <a:t>группы</a:t>
            </a:r>
            <a:endParaRPr lang="ru-RU" sz="6600" b="1" dirty="0">
              <a:solidFill>
                <a:schemeClr val="bg2"/>
              </a:solidFill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1435608" y="4221088"/>
            <a:ext cx="7498080" cy="2027312"/>
          </a:xfrm>
        </p:spPr>
        <p:txBody>
          <a:bodyPr/>
          <a:lstStyle/>
          <a:p>
            <a:pPr marL="365760" lvl="0" indent="-283464" algn="l" fontAlgn="auto"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ru-RU" i="1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это группы людей, объединенных природными </a:t>
            </a:r>
            <a:r>
              <a:rPr lang="ru-RU" i="1" dirty="0" smtClean="0">
                <a:solidFill>
                  <a:prstClr val="black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признаками: </a:t>
            </a:r>
            <a:r>
              <a:rPr lang="ru-RU" i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раса, пол, возраст.</a:t>
            </a:r>
            <a:endParaRPr lang="ru-RU" i="1" dirty="0">
              <a:solidFill>
                <a:srgbClr val="7030A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lvl="0" indent="-283464" algn="l" fontAlgn="auto"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Char char=""/>
            </a:pPr>
            <a:endParaRPr lang="ru-RU" sz="1400" dirty="0">
              <a:solidFill>
                <a:prstClr val="black"/>
              </a:solidFill>
              <a:effectLst/>
              <a:latin typeface="Corbel" panose="020B0503020204020204" pitchFamily="34" charset="0"/>
            </a:endParaRPr>
          </a:p>
          <a:p>
            <a:endParaRPr lang="ru-RU" sz="1800" dirty="0">
              <a:solidFill>
                <a:srgbClr val="FF0066"/>
              </a:solidFill>
            </a:endParaRPr>
          </a:p>
        </p:txBody>
      </p:sp>
      <p:pic>
        <p:nvPicPr>
          <p:cNvPr id="1044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25359" flipV="1">
            <a:off x="395288" y="476250"/>
            <a:ext cx="2808287" cy="210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25359" flipV="1">
            <a:off x="2877773" y="775344"/>
            <a:ext cx="2808287" cy="210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25359" flipV="1">
            <a:off x="6019429" y="609618"/>
            <a:ext cx="2808287" cy="210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081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                    например: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791253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971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342</TotalTime>
  <Words>472</Words>
  <Application>Microsoft Office PowerPoint</Application>
  <PresentationFormat>Экран (4:3)</PresentationFormat>
  <Paragraphs>118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Calibri Light</vt:lpstr>
      <vt:lpstr>Corbel</vt:lpstr>
      <vt:lpstr>Gill Sans MT</vt:lpstr>
      <vt:lpstr>Times New Roman</vt:lpstr>
      <vt:lpstr>Verdana</vt:lpstr>
      <vt:lpstr>Wingdings 2</vt:lpstr>
      <vt:lpstr>Солнцестояние</vt:lpstr>
      <vt:lpstr>Повторение </vt:lpstr>
      <vt:lpstr>Тема урока: §14 Социальная структура общества  </vt:lpstr>
      <vt:lpstr>           План изучения темы</vt:lpstr>
      <vt:lpstr>                 Задачи  урока: </vt:lpstr>
      <vt:lpstr>Термины урока</vt:lpstr>
      <vt:lpstr>Многообразие социальных групп</vt:lpstr>
      <vt:lpstr>Типология социальных групп</vt:lpstr>
      <vt:lpstr>             Биосоциальные группы</vt:lpstr>
      <vt:lpstr>                        например:</vt:lpstr>
      <vt:lpstr>Маргинальные группы</vt:lpstr>
      <vt:lpstr>     Социальное неравенство</vt:lpstr>
      <vt:lpstr>     Положение в средневековом обществе</vt:lpstr>
      <vt:lpstr>Социальная стратификация</vt:lpstr>
      <vt:lpstr>Социальная мобильность</vt:lpstr>
      <vt:lpstr> </vt:lpstr>
      <vt:lpstr>                    </vt:lpstr>
      <vt:lpstr> установите соответствие</vt:lpstr>
      <vt:lpstr>                    Итоги</vt:lpstr>
      <vt:lpstr>                 подведение итогов</vt:lpstr>
      <vt:lpstr>Практическая работа :составить кластер  ( схему)  «Социальная структура с Нарын» ( подсказка  в 151 стр)</vt:lpstr>
      <vt:lpstr>Домашнее задание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Обществознание блок: Социология 10 класс</dc:title>
  <dc:creator>Андрей</dc:creator>
  <cp:lastModifiedBy>User</cp:lastModifiedBy>
  <cp:revision>62</cp:revision>
  <dcterms:created xsi:type="dcterms:W3CDTF">2013-12-17T19:26:51Z</dcterms:created>
  <dcterms:modified xsi:type="dcterms:W3CDTF">2015-02-07T10:29:58Z</dcterms:modified>
</cp:coreProperties>
</file>