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866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60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97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008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13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661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13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2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1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1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4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2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28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1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73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85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88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5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76447" y="1063256"/>
            <a:ext cx="11915553" cy="5337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Изучить презентацию  по теме: Экология человека. Туберкулёз.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  Составить мини-конспект в тетради.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  Составить кроссворд на 7 вопросов  (туберкулёз, Манту, палочка Коха, флюорография, курение, профилактика,  иммунитет).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Юноши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группы Э-18,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отправляйте выполненные задания на почту: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KOV.npet@mail.ru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8" y="234462"/>
            <a:ext cx="119340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может поражать различные органы и ткани человека: глаза, кости, кожу, мочеполовую систему, кишечник и т.д. Тогда туберкулез называется внелегочным, но чаще всего встречается туберкулез легких (83-88 %).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Для выявления заболевания кроме пробы Манту проводят флюорографическое обследование (ФЛГ) органов дыхания, которое позволяет обнаружить ранние стадии туберкулеза легких. Этот метод диагностики совершенно безвреден при одно - двукратном исследовании в течение года, доза рентгеновского облучения очень мала.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5" y="1567703"/>
            <a:ext cx="3191608" cy="2863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9677" y="1450472"/>
            <a:ext cx="4762500" cy="3098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2270" y="1567703"/>
            <a:ext cx="3774830" cy="28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4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23" y="328246"/>
            <a:ext cx="11676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сейчас представляет серьезную опасность для населения. Ежегодно увеличивается количество людей заболевших туберкулезом и умерших от него. Подумайте о сохранении своего здоровья и окружающих Вас людей.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флюорографический кабинет не реже 1 раза в год. Не препятствуйте проведению противотуберкулезных мероприятий и не отказывайтесь от противотуберкулезных прививок.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– Всемирный день борьбы с туберкулезом. Символ борьбы с туберкулезом – ромашка.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9724" y="2965939"/>
            <a:ext cx="5412397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5467" y="3176955"/>
            <a:ext cx="3922102" cy="34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77" y="234462"/>
            <a:ext cx="115941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077" y="398585"/>
            <a:ext cx="117113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– страшная воздушно-капельная инфекция!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46" y="281355"/>
            <a:ext cx="1167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- распространенное , инфекционное заболевание , возбудителем которого является микобактерия туберкулеза ( МБТ ). Туберкулез - одна из самых распространенных инфекций в мире.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23" y="1729604"/>
            <a:ext cx="8405446" cy="4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8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98585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заболеванию туберкулезом: неблагоприятные социальные и экологические условия жизни; неполноценное питание; алкоголизм, курение, наркомания; — снижение иммунитета; стрессы; наличие сопутствующих заболеваний (диабета, язвенной болезни желудка или 12-перстной кишки, заболеваний легких 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39" y="2055934"/>
            <a:ext cx="9064137" cy="44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9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69" y="328246"/>
            <a:ext cx="11781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Кох (1843–1910) Немецкий бактериолог, удостоенный в 1905году Нобелевской премии по физиологии и медицине за открытие и выделение возбудителя туберкулеза. Кто открыл возбудителя туберкулеза и доказал, что это не наследственное, а инфекционное заболевание ? Возбудитель заболевания – микобактерия туберкулеза – была открыта Робертом Кохом в 1882 году, ее назвали “ палочкой Коха”.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67238"/>
            <a:ext cx="4759569" cy="4314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9878" y="2267238"/>
            <a:ext cx="4724400" cy="38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2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257908"/>
            <a:ext cx="11746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других микробов, микобактерия туберкулеза чрезвычайно живуча: отлично себя чувствует и в земле, и в снегу, устойчива к воздействию спирта, кислоты и щелочи. Погибнуть она может лишь под длительным воздействием прямых солнечных лучей, высоких температур и хлорсодержащих веществ. Какими свойствами обладает возбудитель туберкулеза? При температуре +23 градуса бактерии остаются жизнеспособными до 7 лет, в высохшей мокроте - до 1 года, на страницах книг- до 6 месяцев, на одежде и белье больного - до 4 месяцев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" y="2935564"/>
            <a:ext cx="8572500" cy="37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246185"/>
            <a:ext cx="11863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происходит заражение Основной источник инфекции — больной открытой формой, у которого в капле мокроты содержится до 2-3 миллионов микобактерий Реже заражение наступает при употреблении в пищу молочных продуктов от больных туберкулезом животных. Заражение возможно через предметы обихода больного, при поцелуях,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докуривании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чужих сигарет, отмечено также внутриутробное заражение плода у больных беременных женщин.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Аэрогенный: (при вдыхании воздуха) • воздушно-капельный (при чихании и кашле); • воздушно-пылевой (в запыленных помещениях, где находился больной). 2. Контактный (через предметы быта). 3. Пищевой (при употреблении в пищу зараженных продуктов питания).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410" y="4031836"/>
            <a:ext cx="3518389" cy="2650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2616" y="4031836"/>
            <a:ext cx="4232030" cy="24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2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185"/>
            <a:ext cx="12109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внедрении в организм микобактерий туберкулеза происходит инфицирование (заражение), которое определяется у детей пробой Манту. Такие люди называются носителями туберкулезной инфекции. 80 % взрослых жителей нашей планеты являются постоянными носителями микобактерий туберкулеза, т.е. они инфицированы. Живые возбудители длительное время могут оставаться в организме, и не всегда вызывают заболевание туберкулезом.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20" y="2662970"/>
            <a:ext cx="4334242" cy="3644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4193" y="2554509"/>
            <a:ext cx="5715000" cy="37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2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54" y="234462"/>
            <a:ext cx="116996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развивается лишь у 15% процентов лиц, заразившихся микобактерией туберкулеза. Главной причиной этого является снижение иммунитета. К факторам, снижающим уровень иммунитета, относятся: простудные заболевания, грипп, инфекционные заболевания (ветряная оспа, корь, коклюш), хронический бронхит, бронхиальная астма, сахарный диабет, язвенная болезнь желудка и двенадцатиперстной кишки. СПИД, применение гормональных препаратов для лечения других заболеваний, неполноценное питание, злоупотребление алкоголем и наркотиками, курение, физическое перенапряжение. Что происходит? Палочка Коха попадает в человеческий организм и приводит к изменению состояния иммунной системы. При активной форме туберкулеза палочка Коха быстро размножается в легких больного и питается человеческими тканями, разрушая легкие, отравляя организм человека продуктами своей жизнедеятельности. Вместе с кровью и лимфой она может распространяться по всему организму.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0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691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Изучить презентацию  по теме: Экология человека. Туберкулёз.   1)   Составить мини-конспект в тетради.  2)   Составить кроссворд на 7 вопросов  (туберкулёз, Манту, палочка Коха, флюорография, курение, профилактика,  иммунитет).  Юноши группы Э-18,  отправляйте выполненные задания на почту: KOV.npet@mail.ru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Никитос</dc:creator>
  <cp:lastModifiedBy>Валентина</cp:lastModifiedBy>
  <cp:revision>12</cp:revision>
  <dcterms:created xsi:type="dcterms:W3CDTF">2019-01-20T08:30:26Z</dcterms:created>
  <dcterms:modified xsi:type="dcterms:W3CDTF">2020-04-06T07:58:47Z</dcterms:modified>
</cp:coreProperties>
</file>