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diagrams/quickStyle3.xml" ContentType="application/vnd.openxmlformats-officedocument.drawingml.diagramStyl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rawing8.xml" ContentType="application/vnd.ms-office.drawingml.diagramDrawing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11.xml" ContentType="application/vnd.ms-office.drawingml.diagramDrawing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charts/chart1.xml" ContentType="application/vnd.openxmlformats-officedocument.drawingml.chart+xml"/>
  <Default Extension="sldx" ContentType="application/vnd.openxmlformats-officedocument.presentationml.slide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diagrams/data9.xml" ContentType="application/vnd.openxmlformats-officedocument.drawingml.diagramData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heme/theme14.xml" ContentType="application/vnd.openxmlformats-officedocument.theme+xml"/>
  <Override PartName="/ppt/diagrams/colors8.xml" ContentType="application/vnd.openxmlformats-officedocument.drawingml.diagramColors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diagrams/quickStyle7.xml" ContentType="application/vnd.openxmlformats-officedocument.drawingml.diagramStyl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32" r:id="rId3"/>
    <p:sldMasterId id="2147483769" r:id="rId4"/>
    <p:sldMasterId id="2147483794" r:id="rId5"/>
    <p:sldMasterId id="2147483806" r:id="rId6"/>
    <p:sldMasterId id="2147483818" r:id="rId7"/>
    <p:sldMasterId id="2147483830" r:id="rId8"/>
    <p:sldMasterId id="2147483842" r:id="rId9"/>
    <p:sldMasterId id="2147483854" r:id="rId10"/>
    <p:sldMasterId id="2147483866" r:id="rId11"/>
    <p:sldMasterId id="2147483878" r:id="rId12"/>
    <p:sldMasterId id="2147483890" r:id="rId13"/>
    <p:sldMasterId id="2147483902" r:id="rId14"/>
  </p:sldMasterIdLst>
  <p:sldIdLst>
    <p:sldId id="342" r:id="rId15"/>
    <p:sldId id="256" r:id="rId16"/>
    <p:sldId id="307" r:id="rId17"/>
    <p:sldId id="286" r:id="rId18"/>
    <p:sldId id="316" r:id="rId19"/>
    <p:sldId id="317" r:id="rId20"/>
    <p:sldId id="311" r:id="rId21"/>
    <p:sldId id="264" r:id="rId22"/>
    <p:sldId id="263" r:id="rId23"/>
    <p:sldId id="275" r:id="rId24"/>
    <p:sldId id="276" r:id="rId25"/>
    <p:sldId id="318" r:id="rId26"/>
    <p:sldId id="323" r:id="rId27"/>
    <p:sldId id="324" r:id="rId28"/>
    <p:sldId id="325" r:id="rId29"/>
    <p:sldId id="302" r:id="rId30"/>
    <p:sldId id="329" r:id="rId31"/>
    <p:sldId id="326" r:id="rId32"/>
    <p:sldId id="328" r:id="rId33"/>
    <p:sldId id="330" r:id="rId34"/>
    <p:sldId id="331" r:id="rId35"/>
    <p:sldId id="339" r:id="rId36"/>
    <p:sldId id="332" r:id="rId37"/>
    <p:sldId id="333" r:id="rId38"/>
    <p:sldId id="34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5A2B"/>
    <a:srgbClr val="29C1A8"/>
    <a:srgbClr val="C97921"/>
    <a:srgbClr val="08E28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Контингент обучающихся, %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476509411102562"/>
          <c:y val="0.18847522179288434"/>
          <c:w val="0.74509702650284726"/>
          <c:h val="0.681953097969200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Контингент обучающихся, %</c:v>
                </c:pt>
              </c:strCache>
            </c:strRef>
          </c:tx>
          <c:spPr>
            <a:ln w="19050"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1.5963806570636025E-2"/>
                  <c:y val="0.1660244203275589"/>
                </c:manualLayout>
              </c:layout>
              <c:tx>
                <c:rich>
                  <a:bodyPr/>
                  <a:lstStyle/>
                  <a:p>
                    <a:pPr>
                      <a:defRPr sz="1800" b="1" i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b="1" i="0" dirty="0">
                        <a:latin typeface="Times New Roman" pitchFamily="18" charset="0"/>
                        <a:cs typeface="Times New Roman" pitchFamily="18" charset="0"/>
                      </a:rPr>
                      <a:t>обучающиеся </a:t>
                    </a:r>
                    <a:endParaRPr lang="ru-RU" sz="1800" b="1" i="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>
                      <a:defRPr sz="1800" b="1" i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b="1" i="0" dirty="0" smtClean="0">
                        <a:latin typeface="Times New Roman" pitchFamily="18" charset="0"/>
                        <a:cs typeface="Times New Roman" pitchFamily="18" charset="0"/>
                      </a:rPr>
                      <a:t>по </a:t>
                    </a:r>
                    <a:r>
                      <a:rPr lang="ru-RU" sz="1800" b="1" i="0" dirty="0">
                        <a:latin typeface="Times New Roman" pitchFamily="18" charset="0"/>
                        <a:cs typeface="Times New Roman" pitchFamily="18" charset="0"/>
                      </a:rPr>
                      <a:t>ППССЗ
59%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-6.0312758014187839E-2"/>
                  <c:y val="0.1789683032283115"/>
                </c:manualLayout>
              </c:layout>
              <c:tx>
                <c:rich>
                  <a:bodyPr/>
                  <a:lstStyle/>
                  <a:p>
                    <a:pPr>
                      <a:defRPr sz="1800" b="1" i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b="1" i="0" dirty="0">
                        <a:latin typeface="Times New Roman" pitchFamily="18" charset="0"/>
                        <a:cs typeface="Times New Roman" pitchFamily="18" charset="0"/>
                      </a:rPr>
                      <a:t>обучающиеся </a:t>
                    </a:r>
                    <a:endParaRPr lang="ru-RU" sz="1800" b="1" i="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>
                      <a:defRPr sz="1800" b="1" i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b="1" i="0" dirty="0" smtClean="0">
                        <a:latin typeface="Times New Roman" pitchFamily="18" charset="0"/>
                        <a:cs typeface="Times New Roman" pitchFamily="18" charset="0"/>
                      </a:rPr>
                      <a:t>по </a:t>
                    </a:r>
                    <a:r>
                      <a:rPr lang="ru-RU" sz="1800" b="1" i="0" dirty="0">
                        <a:latin typeface="Times New Roman" pitchFamily="18" charset="0"/>
                        <a:cs typeface="Times New Roman" pitchFamily="18" charset="0"/>
                      </a:rPr>
                      <a:t>ППКРС
30%</a:t>
                    </a:r>
                  </a:p>
                </c:rich>
              </c:tx>
              <c:spPr/>
              <c:showCatName val="1"/>
              <c:showPercent val="1"/>
            </c:dLbl>
            <c:dLbl>
              <c:idx val="2"/>
              <c:layout>
                <c:manualLayout>
                  <c:x val="-0.25619502708401115"/>
                  <c:y val="7.6042142628869658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b="1" i="0" dirty="0">
                        <a:latin typeface="Times New Roman" pitchFamily="18" charset="0"/>
                        <a:cs typeface="Times New Roman" pitchFamily="18" charset="0"/>
                      </a:rPr>
                      <a:t>обучающиеся </a:t>
                    </a:r>
                    <a:endParaRPr lang="ru-RU" sz="1800" b="1" i="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>
                      <a:defRPr sz="1800" b="1" i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b="1" i="0" dirty="0" smtClean="0">
                        <a:latin typeface="Times New Roman" pitchFamily="18" charset="0"/>
                        <a:cs typeface="Times New Roman" pitchFamily="18" charset="0"/>
                      </a:rPr>
                      <a:t>по </a:t>
                    </a:r>
                    <a:r>
                      <a:rPr lang="ru-RU" sz="1800" b="1" i="0" dirty="0">
                        <a:latin typeface="Times New Roman" pitchFamily="18" charset="0"/>
                        <a:cs typeface="Times New Roman" pitchFamily="18" charset="0"/>
                      </a:rPr>
                      <a:t>ПО
11%</a:t>
                    </a:r>
                  </a:p>
                </c:rich>
              </c:tx>
              <c:spPr/>
              <c:showCatName val="1"/>
              <c:showPercent val="1"/>
            </c:dLbl>
            <c:txPr>
              <a:bodyPr/>
              <a:lstStyle/>
              <a:p>
                <a:pPr>
                  <a:defRPr sz="1800" i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обучающиеся по ППССЗ</c:v>
                </c:pt>
                <c:pt idx="1">
                  <c:v>обучающиеся по ППКРС</c:v>
                </c:pt>
                <c:pt idx="2">
                  <c:v>обучающиеся по ПО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58.1</c:v>
                </c:pt>
                <c:pt idx="1">
                  <c:v>30.2</c:v>
                </c:pt>
                <c:pt idx="2">
                  <c:v>10.9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750B7B-406C-4B00-8CA7-A3FD23C63C9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EAC10F00-E94E-4288-9315-6A20A64AD593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/>
              <a:latin typeface="Times New Roman"/>
              <a:ea typeface="Times New Roman"/>
            </a:rPr>
            <a:t>Разработка нормативно-правовой и учебно-методической документации</a:t>
          </a:r>
          <a:endParaRPr lang="ru-RU" sz="2000" b="1" dirty="0">
            <a:solidFill>
              <a:schemeClr val="tx1"/>
            </a:solidFill>
          </a:endParaRPr>
        </a:p>
      </dgm:t>
    </dgm:pt>
    <dgm:pt modelId="{FEE74824-47B1-435F-BCCA-BC246AA7138C}" type="parTrans" cxnId="{D8D87C26-A5D0-4972-871F-6CC9176DE369}">
      <dgm:prSet/>
      <dgm:spPr/>
      <dgm:t>
        <a:bodyPr/>
        <a:lstStyle/>
        <a:p>
          <a:endParaRPr lang="ru-RU"/>
        </a:p>
      </dgm:t>
    </dgm:pt>
    <dgm:pt modelId="{77D96DC1-5198-45ED-87D7-1FBF40B19AFA}" type="sibTrans" cxnId="{D8D87C26-A5D0-4972-871F-6CC9176DE369}">
      <dgm:prSet/>
      <dgm:spPr/>
      <dgm:t>
        <a:bodyPr/>
        <a:lstStyle/>
        <a:p>
          <a:endParaRPr lang="ru-RU"/>
        </a:p>
      </dgm:t>
    </dgm:pt>
    <dgm:pt modelId="{85CEDDC6-6AF4-4F5A-AD78-55902F242D81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Заключение договоров с предприятиями  (организациями) разных форм собственности в рамках дуального обучения</a:t>
          </a:r>
          <a:endParaRPr lang="ru-RU" sz="2000" b="1" dirty="0">
            <a:solidFill>
              <a:schemeClr val="tx1"/>
            </a:solidFill>
          </a:endParaRPr>
        </a:p>
      </dgm:t>
    </dgm:pt>
    <dgm:pt modelId="{93C1AE39-ED6A-4E00-81CC-95AB0D3D9A25}" type="parTrans" cxnId="{2F129C20-20A2-44AA-8965-8B3B331DCDC0}">
      <dgm:prSet/>
      <dgm:spPr/>
      <dgm:t>
        <a:bodyPr/>
        <a:lstStyle/>
        <a:p>
          <a:endParaRPr lang="ru-RU"/>
        </a:p>
      </dgm:t>
    </dgm:pt>
    <dgm:pt modelId="{661FBCC2-7297-4F5F-BC15-FA845B67B064}" type="sibTrans" cxnId="{2F129C20-20A2-44AA-8965-8B3B331DCDC0}">
      <dgm:prSet/>
      <dgm:spPr/>
      <dgm:t>
        <a:bodyPr/>
        <a:lstStyle/>
        <a:p>
          <a:endParaRPr lang="ru-RU"/>
        </a:p>
      </dgm:t>
    </dgm:pt>
    <dgm:pt modelId="{0AF80020-082C-481E-BA0C-053A57F3A3E6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rPr>
            <a:t>Организация практик на предприятиях (организациях)</a:t>
          </a:r>
          <a:endParaRPr lang="ru-RU" sz="2000" b="1" dirty="0">
            <a:solidFill>
              <a:schemeClr val="tx1"/>
            </a:solidFill>
          </a:endParaRPr>
        </a:p>
      </dgm:t>
    </dgm:pt>
    <dgm:pt modelId="{23EDDAC1-C2E1-48BC-B1C1-BEA8D909DCD2}" type="parTrans" cxnId="{09C070A1-DCA0-4052-B77B-79841C91A676}">
      <dgm:prSet/>
      <dgm:spPr/>
      <dgm:t>
        <a:bodyPr/>
        <a:lstStyle/>
        <a:p>
          <a:endParaRPr lang="ru-RU"/>
        </a:p>
      </dgm:t>
    </dgm:pt>
    <dgm:pt modelId="{F3F518DA-8A57-4F8A-AB42-36DB8DB76BDC}" type="sibTrans" cxnId="{09C070A1-DCA0-4052-B77B-79841C91A676}">
      <dgm:prSet/>
      <dgm:spPr/>
      <dgm:t>
        <a:bodyPr/>
        <a:lstStyle/>
        <a:p>
          <a:endParaRPr lang="ru-RU"/>
        </a:p>
      </dgm:t>
    </dgm:pt>
    <dgm:pt modelId="{04268216-F9BF-46A4-8C88-75CE976A4FD8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/>
              <a:latin typeface="Times New Roman"/>
              <a:ea typeface="Times New Roman"/>
            </a:rPr>
            <a:t>Приведение МТБ техникума в соответствие с современными требованиями к подготовке будущих специалистов</a:t>
          </a:r>
          <a:endParaRPr lang="ru-RU" sz="2000" b="1" dirty="0">
            <a:solidFill>
              <a:schemeClr val="tx1"/>
            </a:solidFill>
          </a:endParaRPr>
        </a:p>
      </dgm:t>
    </dgm:pt>
    <dgm:pt modelId="{B723143E-8A21-445F-B422-F692B581F05A}" type="parTrans" cxnId="{8430ED7E-9539-4FBA-82A0-0CEDF4A02DEE}">
      <dgm:prSet/>
      <dgm:spPr/>
      <dgm:t>
        <a:bodyPr/>
        <a:lstStyle/>
        <a:p>
          <a:endParaRPr lang="ru-RU"/>
        </a:p>
      </dgm:t>
    </dgm:pt>
    <dgm:pt modelId="{C8B5A23D-04DF-4451-9A5D-AB9DFBCDDCEC}" type="sibTrans" cxnId="{8430ED7E-9539-4FBA-82A0-0CEDF4A02DEE}">
      <dgm:prSet/>
      <dgm:spPr/>
      <dgm:t>
        <a:bodyPr/>
        <a:lstStyle/>
        <a:p>
          <a:endParaRPr lang="ru-RU"/>
        </a:p>
      </dgm:t>
    </dgm:pt>
    <dgm:pt modelId="{F897C0B4-0DDB-4E50-A9A1-F09D107F6652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/>
              <a:latin typeface="Times New Roman"/>
              <a:ea typeface="Times New Roman"/>
            </a:rPr>
            <a:t>Проведение набора абитуриентов по профессиям проекта</a:t>
          </a:r>
          <a:endParaRPr lang="ru-RU" sz="2000" b="1" dirty="0">
            <a:solidFill>
              <a:schemeClr val="tx1"/>
            </a:solidFill>
          </a:endParaRPr>
        </a:p>
      </dgm:t>
    </dgm:pt>
    <dgm:pt modelId="{41754B28-D157-4E17-A22E-498DF3A25354}" type="parTrans" cxnId="{EAE6C166-F551-47BF-A7FA-CD0CA7CF64A4}">
      <dgm:prSet/>
      <dgm:spPr/>
      <dgm:t>
        <a:bodyPr/>
        <a:lstStyle/>
        <a:p>
          <a:endParaRPr lang="ru-RU"/>
        </a:p>
      </dgm:t>
    </dgm:pt>
    <dgm:pt modelId="{A6B3DDEC-890F-409E-A0E6-96EED9F86A22}" type="sibTrans" cxnId="{EAE6C166-F551-47BF-A7FA-CD0CA7CF64A4}">
      <dgm:prSet/>
      <dgm:spPr/>
      <dgm:t>
        <a:bodyPr/>
        <a:lstStyle/>
        <a:p>
          <a:endParaRPr lang="ru-RU"/>
        </a:p>
      </dgm:t>
    </dgm:pt>
    <dgm:pt modelId="{72EBF7AF-EBC8-4C04-8E02-A8DE8CA65268}" type="pres">
      <dgm:prSet presAssocID="{34750B7B-406C-4B00-8CA7-A3FD23C63C9E}" presName="linearFlow" presStyleCnt="0">
        <dgm:presLayoutVars>
          <dgm:dir/>
          <dgm:resizeHandles val="exact"/>
        </dgm:presLayoutVars>
      </dgm:prSet>
      <dgm:spPr/>
    </dgm:pt>
    <dgm:pt modelId="{B0AF27D3-D095-432F-BF02-3C9A0E437923}" type="pres">
      <dgm:prSet presAssocID="{EAC10F00-E94E-4288-9315-6A20A64AD593}" presName="composite" presStyleCnt="0"/>
      <dgm:spPr/>
    </dgm:pt>
    <dgm:pt modelId="{4B38F553-D06E-41A2-9832-916BDF44E919}" type="pres">
      <dgm:prSet presAssocID="{EAC10F00-E94E-4288-9315-6A20A64AD593}" presName="imgShp" presStyleLbl="fgImgPlace1" presStyleIdx="0" presStyleCnt="5" custScaleX="147175" custScaleY="142865" custLinFactNeighborX="-49720" custLinFactNeighborY="-112"/>
      <dgm:spPr>
        <a:solidFill>
          <a:srgbClr val="00B050"/>
        </a:solidFill>
      </dgm:spPr>
    </dgm:pt>
    <dgm:pt modelId="{073B7610-27CF-4A1B-A88F-ABF54B8ECB24}" type="pres">
      <dgm:prSet presAssocID="{EAC10F00-E94E-4288-9315-6A20A64AD593}" presName="txShp" presStyleLbl="node1" presStyleIdx="0" presStyleCnt="5" custScaleX="107511" custScaleY="126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3299E-AFCE-44A1-9BFF-2E0CB798E126}" type="pres">
      <dgm:prSet presAssocID="{77D96DC1-5198-45ED-87D7-1FBF40B19AFA}" presName="spacing" presStyleCnt="0"/>
      <dgm:spPr/>
    </dgm:pt>
    <dgm:pt modelId="{D9BA7E12-1D33-4C99-8F89-ED03069B073F}" type="pres">
      <dgm:prSet presAssocID="{85CEDDC6-6AF4-4F5A-AD78-55902F242D81}" presName="composite" presStyleCnt="0"/>
      <dgm:spPr/>
    </dgm:pt>
    <dgm:pt modelId="{E932C33E-5BA9-4EA7-9F67-EF5C45737052}" type="pres">
      <dgm:prSet presAssocID="{85CEDDC6-6AF4-4F5A-AD78-55902F242D81}" presName="imgShp" presStyleLbl="fgImgPlace1" presStyleIdx="1" presStyleCnt="5" custScaleX="148145" custScaleY="131317" custLinFactNeighborX="-43615" custLinFactNeighborY="-3400"/>
      <dgm:spPr>
        <a:solidFill>
          <a:srgbClr val="00B050"/>
        </a:solidFill>
      </dgm:spPr>
    </dgm:pt>
    <dgm:pt modelId="{F89832DC-2671-467B-94A0-EAFF8843E0D4}" type="pres">
      <dgm:prSet presAssocID="{85CEDDC6-6AF4-4F5A-AD78-55902F242D81}" presName="txShp" presStyleLbl="node1" presStyleIdx="1" presStyleCnt="5" custScaleX="110017" custScaleY="136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8291-599E-4238-B9EB-6DDA40A2BAFD}" type="pres">
      <dgm:prSet presAssocID="{661FBCC2-7297-4F5F-BC15-FA845B67B064}" presName="spacing" presStyleCnt="0"/>
      <dgm:spPr/>
    </dgm:pt>
    <dgm:pt modelId="{DEAA138D-D06B-4651-AFB5-2DAB76B37A5C}" type="pres">
      <dgm:prSet presAssocID="{0AF80020-082C-481E-BA0C-053A57F3A3E6}" presName="composite" presStyleCnt="0"/>
      <dgm:spPr/>
    </dgm:pt>
    <dgm:pt modelId="{4366B729-4444-4574-9C59-AED3C8AB98AD}" type="pres">
      <dgm:prSet presAssocID="{0AF80020-082C-481E-BA0C-053A57F3A3E6}" presName="imgShp" presStyleLbl="fgImgPlace1" presStyleIdx="2" presStyleCnt="5" custScaleX="148145" custScaleY="140850" custLinFactNeighborX="-43646" custLinFactNeighborY="-3623"/>
      <dgm:spPr>
        <a:solidFill>
          <a:srgbClr val="00B050"/>
        </a:solidFill>
      </dgm:spPr>
    </dgm:pt>
    <dgm:pt modelId="{5577FE48-3E2B-4CC1-B94B-68A2D8B9E0C6}" type="pres">
      <dgm:prSet presAssocID="{0AF80020-082C-481E-BA0C-053A57F3A3E6}" presName="txShp" presStyleLbl="node1" presStyleIdx="2" presStyleCnt="5" custScaleX="110004" custScaleY="157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90D8D-8245-473B-AD92-CDD5DDF4B545}" type="pres">
      <dgm:prSet presAssocID="{F3F518DA-8A57-4F8A-AB42-36DB8DB76BDC}" presName="spacing" presStyleCnt="0"/>
      <dgm:spPr/>
    </dgm:pt>
    <dgm:pt modelId="{07CA3B61-80B3-4C78-8DE8-E4CDE202B8FC}" type="pres">
      <dgm:prSet presAssocID="{04268216-F9BF-46A4-8C88-75CE976A4FD8}" presName="composite" presStyleCnt="0"/>
      <dgm:spPr/>
    </dgm:pt>
    <dgm:pt modelId="{1E3F1F52-7A03-41B9-8F39-229A7ABF0D49}" type="pres">
      <dgm:prSet presAssocID="{04268216-F9BF-46A4-8C88-75CE976A4FD8}" presName="imgShp" presStyleLbl="fgImgPlace1" presStyleIdx="3" presStyleCnt="5" custScaleX="148145" custScaleY="131438" custLinFactNeighborX="-35467" custLinFactNeighborY="-1305"/>
      <dgm:spPr>
        <a:solidFill>
          <a:srgbClr val="00B050"/>
        </a:solidFill>
      </dgm:spPr>
    </dgm:pt>
    <dgm:pt modelId="{B823B5C5-62E1-40FA-A727-BFA1B6AEF558}" type="pres">
      <dgm:prSet presAssocID="{04268216-F9BF-46A4-8C88-75CE976A4FD8}" presName="txShp" presStyleLbl="node1" presStyleIdx="3" presStyleCnt="5" custScaleX="109173" custScaleY="132837" custLinFactNeighborX="63" custLinFactNeighborY="-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80628-9715-4DCB-8C40-3464F1C02E1D}" type="pres">
      <dgm:prSet presAssocID="{C8B5A23D-04DF-4451-9A5D-AB9DFBCDDCEC}" presName="spacing" presStyleCnt="0"/>
      <dgm:spPr/>
    </dgm:pt>
    <dgm:pt modelId="{09EC819F-F0B7-4A60-845E-3CAC0BA35053}" type="pres">
      <dgm:prSet presAssocID="{F897C0B4-0DDB-4E50-A9A1-F09D107F6652}" presName="composite" presStyleCnt="0"/>
      <dgm:spPr/>
    </dgm:pt>
    <dgm:pt modelId="{57C0BBA6-7B6E-4F0B-8D0F-4A31D2FA5A79}" type="pres">
      <dgm:prSet presAssocID="{F897C0B4-0DDB-4E50-A9A1-F09D107F6652}" presName="imgShp" presStyleLbl="fgImgPlace1" presStyleIdx="4" presStyleCnt="5" custScaleX="148336" custScaleY="140265" custLinFactNeighborX="-34463" custLinFactNeighborY="-1335"/>
      <dgm:spPr>
        <a:solidFill>
          <a:srgbClr val="00B050"/>
        </a:solidFill>
      </dgm:spPr>
    </dgm:pt>
    <dgm:pt modelId="{7BB926F9-5B05-43EB-A798-6C0D6969EA70}" type="pres">
      <dgm:prSet presAssocID="{F897C0B4-0DDB-4E50-A9A1-F09D107F6652}" presName="txShp" presStyleLbl="node1" presStyleIdx="4" presStyleCnt="5" custScaleX="109582" custScaleY="139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72336E-C815-4359-80A4-2037992B8DC1}" type="presOf" srcId="{EAC10F00-E94E-4288-9315-6A20A64AD593}" destId="{073B7610-27CF-4A1B-A88F-ABF54B8ECB24}" srcOrd="0" destOrd="0" presId="urn:microsoft.com/office/officeart/2005/8/layout/vList3#1"/>
    <dgm:cxn modelId="{09C070A1-DCA0-4052-B77B-79841C91A676}" srcId="{34750B7B-406C-4B00-8CA7-A3FD23C63C9E}" destId="{0AF80020-082C-481E-BA0C-053A57F3A3E6}" srcOrd="2" destOrd="0" parTransId="{23EDDAC1-C2E1-48BC-B1C1-BEA8D909DCD2}" sibTransId="{F3F518DA-8A57-4F8A-AB42-36DB8DB76BDC}"/>
    <dgm:cxn modelId="{2F129C20-20A2-44AA-8965-8B3B331DCDC0}" srcId="{34750B7B-406C-4B00-8CA7-A3FD23C63C9E}" destId="{85CEDDC6-6AF4-4F5A-AD78-55902F242D81}" srcOrd="1" destOrd="0" parTransId="{93C1AE39-ED6A-4E00-81CC-95AB0D3D9A25}" sibTransId="{661FBCC2-7297-4F5F-BC15-FA845B67B064}"/>
    <dgm:cxn modelId="{D8D87C26-A5D0-4972-871F-6CC9176DE369}" srcId="{34750B7B-406C-4B00-8CA7-A3FD23C63C9E}" destId="{EAC10F00-E94E-4288-9315-6A20A64AD593}" srcOrd="0" destOrd="0" parTransId="{FEE74824-47B1-435F-BCCA-BC246AA7138C}" sibTransId="{77D96DC1-5198-45ED-87D7-1FBF40B19AFA}"/>
    <dgm:cxn modelId="{7B2D118C-9E5C-458B-ADBC-95D3BF291346}" type="presOf" srcId="{F897C0B4-0DDB-4E50-A9A1-F09D107F6652}" destId="{7BB926F9-5B05-43EB-A798-6C0D6969EA70}" srcOrd="0" destOrd="0" presId="urn:microsoft.com/office/officeart/2005/8/layout/vList3#1"/>
    <dgm:cxn modelId="{B1496F06-3E0B-49D1-AA50-FD4AB1556A8B}" type="presOf" srcId="{85CEDDC6-6AF4-4F5A-AD78-55902F242D81}" destId="{F89832DC-2671-467B-94A0-EAFF8843E0D4}" srcOrd="0" destOrd="0" presId="urn:microsoft.com/office/officeart/2005/8/layout/vList3#1"/>
    <dgm:cxn modelId="{8430ED7E-9539-4FBA-82A0-0CEDF4A02DEE}" srcId="{34750B7B-406C-4B00-8CA7-A3FD23C63C9E}" destId="{04268216-F9BF-46A4-8C88-75CE976A4FD8}" srcOrd="3" destOrd="0" parTransId="{B723143E-8A21-445F-B422-F692B581F05A}" sibTransId="{C8B5A23D-04DF-4451-9A5D-AB9DFBCDDCEC}"/>
    <dgm:cxn modelId="{53DA67DA-9E53-4DAB-B432-49F428279292}" type="presOf" srcId="{34750B7B-406C-4B00-8CA7-A3FD23C63C9E}" destId="{72EBF7AF-EBC8-4C04-8E02-A8DE8CA65268}" srcOrd="0" destOrd="0" presId="urn:microsoft.com/office/officeart/2005/8/layout/vList3#1"/>
    <dgm:cxn modelId="{33474571-40D5-44F3-9252-F1A29F38930C}" type="presOf" srcId="{0AF80020-082C-481E-BA0C-053A57F3A3E6}" destId="{5577FE48-3E2B-4CC1-B94B-68A2D8B9E0C6}" srcOrd="0" destOrd="0" presId="urn:microsoft.com/office/officeart/2005/8/layout/vList3#1"/>
    <dgm:cxn modelId="{127F5D5E-6F0B-4743-BC40-D4F3EBB18404}" type="presOf" srcId="{04268216-F9BF-46A4-8C88-75CE976A4FD8}" destId="{B823B5C5-62E1-40FA-A727-BFA1B6AEF558}" srcOrd="0" destOrd="0" presId="urn:microsoft.com/office/officeart/2005/8/layout/vList3#1"/>
    <dgm:cxn modelId="{EAE6C166-F551-47BF-A7FA-CD0CA7CF64A4}" srcId="{34750B7B-406C-4B00-8CA7-A3FD23C63C9E}" destId="{F897C0B4-0DDB-4E50-A9A1-F09D107F6652}" srcOrd="4" destOrd="0" parTransId="{41754B28-D157-4E17-A22E-498DF3A25354}" sibTransId="{A6B3DDEC-890F-409E-A0E6-96EED9F86A22}"/>
    <dgm:cxn modelId="{468608D9-8CD2-4377-875F-164938023D2A}" type="presParOf" srcId="{72EBF7AF-EBC8-4C04-8E02-A8DE8CA65268}" destId="{B0AF27D3-D095-432F-BF02-3C9A0E437923}" srcOrd="0" destOrd="0" presId="urn:microsoft.com/office/officeart/2005/8/layout/vList3#1"/>
    <dgm:cxn modelId="{1C30B83F-BAB7-4F27-94A5-891A6DC3F04E}" type="presParOf" srcId="{B0AF27D3-D095-432F-BF02-3C9A0E437923}" destId="{4B38F553-D06E-41A2-9832-916BDF44E919}" srcOrd="0" destOrd="0" presId="urn:microsoft.com/office/officeart/2005/8/layout/vList3#1"/>
    <dgm:cxn modelId="{85850E98-B3C2-4B1B-9324-3B5A4CF89B45}" type="presParOf" srcId="{B0AF27D3-D095-432F-BF02-3C9A0E437923}" destId="{073B7610-27CF-4A1B-A88F-ABF54B8ECB24}" srcOrd="1" destOrd="0" presId="urn:microsoft.com/office/officeart/2005/8/layout/vList3#1"/>
    <dgm:cxn modelId="{1706268F-002E-4C71-BB05-4159C489D30D}" type="presParOf" srcId="{72EBF7AF-EBC8-4C04-8E02-A8DE8CA65268}" destId="{8CD3299E-AFCE-44A1-9BFF-2E0CB798E126}" srcOrd="1" destOrd="0" presId="urn:microsoft.com/office/officeart/2005/8/layout/vList3#1"/>
    <dgm:cxn modelId="{EECAFB08-56B8-4488-BBD8-89D25979B63B}" type="presParOf" srcId="{72EBF7AF-EBC8-4C04-8E02-A8DE8CA65268}" destId="{D9BA7E12-1D33-4C99-8F89-ED03069B073F}" srcOrd="2" destOrd="0" presId="urn:microsoft.com/office/officeart/2005/8/layout/vList3#1"/>
    <dgm:cxn modelId="{D4EF53A7-4DAD-4DAC-9774-D67A4164792E}" type="presParOf" srcId="{D9BA7E12-1D33-4C99-8F89-ED03069B073F}" destId="{E932C33E-5BA9-4EA7-9F67-EF5C45737052}" srcOrd="0" destOrd="0" presId="urn:microsoft.com/office/officeart/2005/8/layout/vList3#1"/>
    <dgm:cxn modelId="{FE90BCD9-DD52-49E3-A12E-2E2DDB5062A4}" type="presParOf" srcId="{D9BA7E12-1D33-4C99-8F89-ED03069B073F}" destId="{F89832DC-2671-467B-94A0-EAFF8843E0D4}" srcOrd="1" destOrd="0" presId="urn:microsoft.com/office/officeart/2005/8/layout/vList3#1"/>
    <dgm:cxn modelId="{0ECDB0BD-7106-45D9-A336-22B40C55BE9E}" type="presParOf" srcId="{72EBF7AF-EBC8-4C04-8E02-A8DE8CA65268}" destId="{BC218291-599E-4238-B9EB-6DDA40A2BAFD}" srcOrd="3" destOrd="0" presId="urn:microsoft.com/office/officeart/2005/8/layout/vList3#1"/>
    <dgm:cxn modelId="{5A224C8B-710C-4F04-A959-B710D808F170}" type="presParOf" srcId="{72EBF7AF-EBC8-4C04-8E02-A8DE8CA65268}" destId="{DEAA138D-D06B-4651-AFB5-2DAB76B37A5C}" srcOrd="4" destOrd="0" presId="urn:microsoft.com/office/officeart/2005/8/layout/vList3#1"/>
    <dgm:cxn modelId="{E05F4284-CDAD-4609-A9FD-D5C1479176A4}" type="presParOf" srcId="{DEAA138D-D06B-4651-AFB5-2DAB76B37A5C}" destId="{4366B729-4444-4574-9C59-AED3C8AB98AD}" srcOrd="0" destOrd="0" presId="urn:microsoft.com/office/officeart/2005/8/layout/vList3#1"/>
    <dgm:cxn modelId="{C67E95E1-6EF6-42EA-A141-4F07ACC143FD}" type="presParOf" srcId="{DEAA138D-D06B-4651-AFB5-2DAB76B37A5C}" destId="{5577FE48-3E2B-4CC1-B94B-68A2D8B9E0C6}" srcOrd="1" destOrd="0" presId="urn:microsoft.com/office/officeart/2005/8/layout/vList3#1"/>
    <dgm:cxn modelId="{CBBF4D35-10DA-4EF9-B801-EEB0E426F2BB}" type="presParOf" srcId="{72EBF7AF-EBC8-4C04-8E02-A8DE8CA65268}" destId="{44290D8D-8245-473B-AD92-CDD5DDF4B545}" srcOrd="5" destOrd="0" presId="urn:microsoft.com/office/officeart/2005/8/layout/vList3#1"/>
    <dgm:cxn modelId="{CA5751E0-9FEF-4FF9-B5E2-EF0584C2F64F}" type="presParOf" srcId="{72EBF7AF-EBC8-4C04-8E02-A8DE8CA65268}" destId="{07CA3B61-80B3-4C78-8DE8-E4CDE202B8FC}" srcOrd="6" destOrd="0" presId="urn:microsoft.com/office/officeart/2005/8/layout/vList3#1"/>
    <dgm:cxn modelId="{D75DF314-5092-4E29-90AA-A882153C7D18}" type="presParOf" srcId="{07CA3B61-80B3-4C78-8DE8-E4CDE202B8FC}" destId="{1E3F1F52-7A03-41B9-8F39-229A7ABF0D49}" srcOrd="0" destOrd="0" presId="urn:microsoft.com/office/officeart/2005/8/layout/vList3#1"/>
    <dgm:cxn modelId="{C6108C8A-CA49-4873-8180-7E832062C197}" type="presParOf" srcId="{07CA3B61-80B3-4C78-8DE8-E4CDE202B8FC}" destId="{B823B5C5-62E1-40FA-A727-BFA1B6AEF558}" srcOrd="1" destOrd="0" presId="urn:microsoft.com/office/officeart/2005/8/layout/vList3#1"/>
    <dgm:cxn modelId="{66DB5F0B-FE67-48E0-AF10-B551CCCF73B7}" type="presParOf" srcId="{72EBF7AF-EBC8-4C04-8E02-A8DE8CA65268}" destId="{05880628-9715-4DCB-8C40-3464F1C02E1D}" srcOrd="7" destOrd="0" presId="urn:microsoft.com/office/officeart/2005/8/layout/vList3#1"/>
    <dgm:cxn modelId="{172344F3-94C2-4F23-BC9A-D0E61ED87301}" type="presParOf" srcId="{72EBF7AF-EBC8-4C04-8E02-A8DE8CA65268}" destId="{09EC819F-F0B7-4A60-845E-3CAC0BA35053}" srcOrd="8" destOrd="0" presId="urn:microsoft.com/office/officeart/2005/8/layout/vList3#1"/>
    <dgm:cxn modelId="{D8FC29AB-E17E-4466-AAC1-668E6E304AE0}" type="presParOf" srcId="{09EC819F-F0B7-4A60-845E-3CAC0BA35053}" destId="{57C0BBA6-7B6E-4F0B-8D0F-4A31D2FA5A79}" srcOrd="0" destOrd="0" presId="urn:microsoft.com/office/officeart/2005/8/layout/vList3#1"/>
    <dgm:cxn modelId="{2BD205CE-5801-4DA5-B0D9-3326B456D672}" type="presParOf" srcId="{09EC819F-F0B7-4A60-845E-3CAC0BA35053}" destId="{7BB926F9-5B05-43EB-A798-6C0D6969EA70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0B1C32-4D51-49CB-8C3E-57D50145695C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59EE0112-576E-4E6A-AC30-CACF13C82EB6}">
      <dgm:prSet phldrT="[Текст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программа РФ «Развитие образования на </a:t>
          </a:r>
          <a:r>
            <a:rPr lang="ru-RU" sz="21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2013-2020 </a:t>
          </a:r>
          <a:r>
            <a:rPr lang="ru-RU" sz="21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годы» </a:t>
          </a:r>
          <a:r>
            <a: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(2013 г.)</a:t>
          </a:r>
          <a:endParaRPr lang="ru-RU" sz="2100" dirty="0">
            <a:solidFill>
              <a:schemeClr val="tx1"/>
            </a:solidFill>
          </a:endParaRPr>
        </a:p>
      </dgm:t>
    </dgm:pt>
    <dgm:pt modelId="{2FF16424-C310-4658-869C-FA0D8ACA9613}" type="parTrans" cxnId="{7E0A7E0E-194D-44B4-8CF8-1A58C718A38C}">
      <dgm:prSet/>
      <dgm:spPr/>
      <dgm:t>
        <a:bodyPr/>
        <a:lstStyle/>
        <a:p>
          <a:endParaRPr lang="ru-RU"/>
        </a:p>
      </dgm:t>
    </dgm:pt>
    <dgm:pt modelId="{A797B6CF-7DB0-4CA4-AFE3-4BF08E6B9E13}" type="sibTrans" cxnId="{7E0A7E0E-194D-44B4-8CF8-1A58C718A38C}">
      <dgm:prSet/>
      <dgm:spPr/>
      <dgm:t>
        <a:bodyPr/>
        <a:lstStyle/>
        <a:p>
          <a:endParaRPr lang="ru-RU"/>
        </a:p>
      </dgm:t>
    </dgm:pt>
    <dgm:pt modelId="{D600DC50-B2A2-4693-8E78-A9BB321D4B48}">
      <dgm:prSet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Федеральные государственные образовательные стандарты основного общего образования и среднего общего образования (2010 и 2012 гг.)</a:t>
          </a:r>
        </a:p>
      </dgm:t>
    </dgm:pt>
    <dgm:pt modelId="{A9C7F497-8813-4E7F-9F45-D2B043DAA1D1}" type="parTrans" cxnId="{2E65702A-A49F-4C13-9B82-B31A9FDD02E4}">
      <dgm:prSet/>
      <dgm:spPr/>
      <dgm:t>
        <a:bodyPr/>
        <a:lstStyle/>
        <a:p>
          <a:endParaRPr lang="ru-RU"/>
        </a:p>
      </dgm:t>
    </dgm:pt>
    <dgm:pt modelId="{49A8165F-5330-4A0E-98D6-DFAB9E524493}" type="sibTrans" cxnId="{2E65702A-A49F-4C13-9B82-B31A9FDD02E4}">
      <dgm:prSet/>
      <dgm:spPr/>
      <dgm:t>
        <a:bodyPr/>
        <a:lstStyle/>
        <a:p>
          <a:endParaRPr lang="ru-RU"/>
        </a:p>
      </dgm:t>
    </dgm:pt>
    <dgm:pt modelId="{84DB8F17-F65A-4F87-B02C-63F43D8CDA62}">
      <dgm:prSet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Концепция организационно-педагогического сопровождения профессионального самоопределения обучающихся в условиях непрерывности образования (2012 г.)</a:t>
          </a:r>
          <a:endParaRPr lang="ru-RU" sz="2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7F8A48-69FC-40C7-BDDE-95E277DE6E13}" type="parTrans" cxnId="{65B77E6C-BD7D-4D79-9918-F92E1644C978}">
      <dgm:prSet/>
      <dgm:spPr/>
      <dgm:t>
        <a:bodyPr/>
        <a:lstStyle/>
        <a:p>
          <a:endParaRPr lang="ru-RU"/>
        </a:p>
      </dgm:t>
    </dgm:pt>
    <dgm:pt modelId="{52E6D729-0B15-4146-BF09-0404E6865B16}" type="sibTrans" cxnId="{65B77E6C-BD7D-4D79-9918-F92E1644C978}">
      <dgm:prSet/>
      <dgm:spPr/>
      <dgm:t>
        <a:bodyPr/>
        <a:lstStyle/>
        <a:p>
          <a:endParaRPr lang="ru-RU"/>
        </a:p>
      </dgm:t>
    </dgm:pt>
    <dgm:pt modelId="{B5AD316D-B814-49FC-9945-373E31C4E691}">
      <dgm:prSet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Стратегия развития системы подготовки рабочих кадров и формирования прикладных квалификаций в РФ       (2013 г.)</a:t>
          </a:r>
        </a:p>
      </dgm:t>
    </dgm:pt>
    <dgm:pt modelId="{611BD49D-DF20-49EC-AD1F-3A5E776CC671}" type="parTrans" cxnId="{037ADEFC-10EA-43C7-8640-1C7009D8485D}">
      <dgm:prSet/>
      <dgm:spPr/>
      <dgm:t>
        <a:bodyPr/>
        <a:lstStyle/>
        <a:p>
          <a:endParaRPr lang="ru-RU"/>
        </a:p>
      </dgm:t>
    </dgm:pt>
    <dgm:pt modelId="{E6422CEF-24EB-4CC4-8CBA-666BFD112B3A}" type="sibTrans" cxnId="{037ADEFC-10EA-43C7-8640-1C7009D8485D}">
      <dgm:prSet/>
      <dgm:spPr/>
      <dgm:t>
        <a:bodyPr/>
        <a:lstStyle/>
        <a:p>
          <a:endParaRPr lang="ru-RU"/>
        </a:p>
      </dgm:t>
    </dgm:pt>
    <dgm:pt modelId="{F5806B21-0756-468D-B662-BF40EC1A46EC}">
      <dgm:prSet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ru-RU" altLang="ru-RU" sz="21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 мер, направленных на совершенствование системы среднего профессионального образования, </a:t>
          </a:r>
          <a:r>
            <a:rPr lang="ru-RU" altLang="ru-RU" sz="21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2015-2020 годы</a:t>
          </a:r>
          <a:r>
            <a:rPr lang="ru-RU" altLang="ru-RU" sz="21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D8849E84-60D9-4658-8B22-BEA249ED5162}" type="parTrans" cxnId="{60593E15-EEF6-48D0-932E-5FD040663369}">
      <dgm:prSet/>
      <dgm:spPr/>
      <dgm:t>
        <a:bodyPr/>
        <a:lstStyle/>
        <a:p>
          <a:endParaRPr lang="ru-RU"/>
        </a:p>
      </dgm:t>
    </dgm:pt>
    <dgm:pt modelId="{BD3DD409-77EA-47E6-A1EC-E117FC9F467E}" type="sibTrans" cxnId="{60593E15-EEF6-48D0-932E-5FD040663369}">
      <dgm:prSet/>
      <dgm:spPr/>
      <dgm:t>
        <a:bodyPr/>
        <a:lstStyle/>
        <a:p>
          <a:endParaRPr lang="ru-RU"/>
        </a:p>
      </dgm:t>
    </dgm:pt>
    <dgm:pt modelId="{0D3FED4C-18FC-42EA-8947-F80F3A49CE16}" type="pres">
      <dgm:prSet presAssocID="{B30B1C32-4D51-49CB-8C3E-57D50145695C}" presName="linearFlow" presStyleCnt="0">
        <dgm:presLayoutVars>
          <dgm:dir/>
          <dgm:resizeHandles val="exact"/>
        </dgm:presLayoutVars>
      </dgm:prSet>
      <dgm:spPr/>
    </dgm:pt>
    <dgm:pt modelId="{08C59788-B07D-4BF9-968F-C9BC55754566}" type="pres">
      <dgm:prSet presAssocID="{59EE0112-576E-4E6A-AC30-CACF13C82EB6}" presName="composite" presStyleCnt="0"/>
      <dgm:spPr/>
    </dgm:pt>
    <dgm:pt modelId="{ECD85334-DC8E-4205-BF12-0B6926D7B35B}" type="pres">
      <dgm:prSet presAssocID="{59EE0112-576E-4E6A-AC30-CACF13C82EB6}" presName="imgShp" presStyleLbl="fgImgPlace1" presStyleIdx="0" presStyleCnt="5" custScaleX="143415" custScaleY="133126" custLinFactNeighborX="-93641" custLinFactNeighborY="-359"/>
      <dgm:spPr>
        <a:solidFill>
          <a:srgbClr val="7030A0"/>
        </a:solidFill>
        <a:ln w="127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CCB73F38-C7E5-4235-BA37-1B3690C66145}" type="pres">
      <dgm:prSet presAssocID="{59EE0112-576E-4E6A-AC30-CACF13C82EB6}" presName="txShp" presStyleLbl="node1" presStyleIdx="0" presStyleCnt="5" custScaleX="127124" custScaleY="103666" custLinFactNeighborX="10707" custLinFactNeighborY="-9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AF6F3-D4C5-438D-AF91-7AC53B63A9FF}" type="pres">
      <dgm:prSet presAssocID="{A797B6CF-7DB0-4CA4-AFE3-4BF08E6B9E13}" presName="spacing" presStyleCnt="0"/>
      <dgm:spPr/>
    </dgm:pt>
    <dgm:pt modelId="{4DD08148-3628-49CE-B879-ECBA2FED6B10}" type="pres">
      <dgm:prSet presAssocID="{D600DC50-B2A2-4693-8E78-A9BB321D4B48}" presName="composite" presStyleCnt="0"/>
      <dgm:spPr/>
    </dgm:pt>
    <dgm:pt modelId="{00BA146A-375D-4026-8497-5280CE45E294}" type="pres">
      <dgm:prSet presAssocID="{D600DC50-B2A2-4693-8E78-A9BB321D4B48}" presName="imgShp" presStyleLbl="fgImgPlace1" presStyleIdx="1" presStyleCnt="5" custScaleX="149368" custScaleY="139451" custLinFactNeighborX="-97128" custLinFactNeighborY="-11572"/>
      <dgm:spPr>
        <a:solidFill>
          <a:srgbClr val="7030A0"/>
        </a:solidFill>
        <a:ln w="127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65595B99-300F-450A-BC62-85CDCE4367F2}" type="pres">
      <dgm:prSet presAssocID="{D600DC50-B2A2-4693-8E78-A9BB321D4B48}" presName="txShp" presStyleLbl="node1" presStyleIdx="1" presStyleCnt="5" custScaleX="127117" custScaleY="129639" custLinFactNeighborX="10703" custLinFactNeighborY="-19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8B4AB-D71C-4E0C-BFA0-E4395716BE2C}" type="pres">
      <dgm:prSet presAssocID="{49A8165F-5330-4A0E-98D6-DFAB9E524493}" presName="spacing" presStyleCnt="0"/>
      <dgm:spPr/>
    </dgm:pt>
    <dgm:pt modelId="{761ED10D-0DC5-4591-ACBB-6146B47734F2}" type="pres">
      <dgm:prSet presAssocID="{84DB8F17-F65A-4F87-B02C-63F43D8CDA62}" presName="composite" presStyleCnt="0"/>
      <dgm:spPr/>
    </dgm:pt>
    <dgm:pt modelId="{B003910F-6B96-4F64-9E81-9BBAFC8096E3}" type="pres">
      <dgm:prSet presAssocID="{84DB8F17-F65A-4F87-B02C-63F43D8CDA62}" presName="imgShp" presStyleLbl="fgImgPlace1" presStyleIdx="2" presStyleCnt="5" custScaleX="156994" custScaleY="136540" custLinFactNeighborX="-93497" custLinFactNeighborY="-26297"/>
      <dgm:spPr>
        <a:solidFill>
          <a:srgbClr val="7030A0"/>
        </a:solidFill>
        <a:ln w="127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96969E1A-574D-40A3-B167-E4D938419EB2}" type="pres">
      <dgm:prSet presAssocID="{84DB8F17-F65A-4F87-B02C-63F43D8CDA62}" presName="txShp" presStyleLbl="node1" presStyleIdx="2" presStyleCnt="5" custScaleX="126639" custScaleY="174050" custLinFactNeighborX="11738" custLinFactNeighborY="-25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1DAF6-A527-49F4-88A5-514CC9EFB4F1}" type="pres">
      <dgm:prSet presAssocID="{52E6D729-0B15-4146-BF09-0404E6865B16}" presName="spacing" presStyleCnt="0"/>
      <dgm:spPr/>
    </dgm:pt>
    <dgm:pt modelId="{474ECD0D-0F4A-458F-A54D-97BA96791363}" type="pres">
      <dgm:prSet presAssocID="{F5806B21-0756-468D-B662-BF40EC1A46EC}" presName="composite" presStyleCnt="0"/>
      <dgm:spPr/>
    </dgm:pt>
    <dgm:pt modelId="{26A0624F-2388-4534-91DB-3B4DBA3568ED}" type="pres">
      <dgm:prSet presAssocID="{F5806B21-0756-468D-B662-BF40EC1A46EC}" presName="imgShp" presStyleLbl="fgImgPlace1" presStyleIdx="3" presStyleCnt="5" custScaleX="159229" custScaleY="150468" custLinFactNeighborX="-97949" custLinFactNeighborY="-34216"/>
      <dgm:spPr>
        <a:solidFill>
          <a:srgbClr val="7030A0"/>
        </a:solidFill>
      </dgm:spPr>
    </dgm:pt>
    <dgm:pt modelId="{97EB22CC-2303-442F-A9DC-106A71B19A0F}" type="pres">
      <dgm:prSet presAssocID="{F5806B21-0756-468D-B662-BF40EC1A46EC}" presName="txShp" presStyleLbl="node1" presStyleIdx="3" presStyleCnt="5" custScaleX="127840" custScaleY="152593" custLinFactNeighborX="11065" custLinFactNeighborY="-21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B9EEF-0152-4B1D-BA55-376574C1EEE2}" type="pres">
      <dgm:prSet presAssocID="{BD3DD409-77EA-47E6-A1EC-E117FC9F467E}" presName="spacing" presStyleCnt="0"/>
      <dgm:spPr/>
    </dgm:pt>
    <dgm:pt modelId="{4FE0ADE6-7848-448B-84DB-BCA2285305EC}" type="pres">
      <dgm:prSet presAssocID="{B5AD316D-B814-49FC-9945-373E31C4E691}" presName="composite" presStyleCnt="0"/>
      <dgm:spPr/>
    </dgm:pt>
    <dgm:pt modelId="{E35AD9B4-EA08-469A-A298-955D4C8273DB}" type="pres">
      <dgm:prSet presAssocID="{B5AD316D-B814-49FC-9945-373E31C4E691}" presName="imgShp" presStyleLbl="fgImgPlace1" presStyleIdx="4" presStyleCnt="5" custScaleX="153778" custScaleY="141813" custLinFactX="-2715" custLinFactNeighborX="-100000" custLinFactNeighborY="-30675"/>
      <dgm:spPr>
        <a:solidFill>
          <a:srgbClr val="7030A0"/>
        </a:solidFill>
        <a:ln w="127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3BF08BC7-E765-42A1-92CF-BD231E366862}" type="pres">
      <dgm:prSet presAssocID="{B5AD316D-B814-49FC-9945-373E31C4E691}" presName="txShp" presStyleLbl="node1" presStyleIdx="4" presStyleCnt="5" custScaleX="126646" custScaleY="126128" custLinFactNeighborX="11015" custLinFactNeighborY="-20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7ADEFC-10EA-43C7-8640-1C7009D8485D}" srcId="{B30B1C32-4D51-49CB-8C3E-57D50145695C}" destId="{B5AD316D-B814-49FC-9945-373E31C4E691}" srcOrd="4" destOrd="0" parTransId="{611BD49D-DF20-49EC-AD1F-3A5E776CC671}" sibTransId="{E6422CEF-24EB-4CC4-8CBA-666BFD112B3A}"/>
    <dgm:cxn modelId="{65B77E6C-BD7D-4D79-9918-F92E1644C978}" srcId="{B30B1C32-4D51-49CB-8C3E-57D50145695C}" destId="{84DB8F17-F65A-4F87-B02C-63F43D8CDA62}" srcOrd="2" destOrd="0" parTransId="{AF7F8A48-69FC-40C7-BDDE-95E277DE6E13}" sibTransId="{52E6D729-0B15-4146-BF09-0404E6865B16}"/>
    <dgm:cxn modelId="{60593E15-EEF6-48D0-932E-5FD040663369}" srcId="{B30B1C32-4D51-49CB-8C3E-57D50145695C}" destId="{F5806B21-0756-468D-B662-BF40EC1A46EC}" srcOrd="3" destOrd="0" parTransId="{D8849E84-60D9-4658-8B22-BEA249ED5162}" sibTransId="{BD3DD409-77EA-47E6-A1EC-E117FC9F467E}"/>
    <dgm:cxn modelId="{2C66A1F7-C079-40ED-85E7-5DB8C4C07CEF}" type="presOf" srcId="{B30B1C32-4D51-49CB-8C3E-57D50145695C}" destId="{0D3FED4C-18FC-42EA-8947-F80F3A49CE16}" srcOrd="0" destOrd="0" presId="urn:microsoft.com/office/officeart/2005/8/layout/vList3#1"/>
    <dgm:cxn modelId="{617F6A25-F954-4A75-8710-138563B78DDB}" type="presOf" srcId="{B5AD316D-B814-49FC-9945-373E31C4E691}" destId="{3BF08BC7-E765-42A1-92CF-BD231E366862}" srcOrd="0" destOrd="0" presId="urn:microsoft.com/office/officeart/2005/8/layout/vList3#1"/>
    <dgm:cxn modelId="{2E65702A-A49F-4C13-9B82-B31A9FDD02E4}" srcId="{B30B1C32-4D51-49CB-8C3E-57D50145695C}" destId="{D600DC50-B2A2-4693-8E78-A9BB321D4B48}" srcOrd="1" destOrd="0" parTransId="{A9C7F497-8813-4E7F-9F45-D2B043DAA1D1}" sibTransId="{49A8165F-5330-4A0E-98D6-DFAB9E524493}"/>
    <dgm:cxn modelId="{7E0A7E0E-194D-44B4-8CF8-1A58C718A38C}" srcId="{B30B1C32-4D51-49CB-8C3E-57D50145695C}" destId="{59EE0112-576E-4E6A-AC30-CACF13C82EB6}" srcOrd="0" destOrd="0" parTransId="{2FF16424-C310-4658-869C-FA0D8ACA9613}" sibTransId="{A797B6CF-7DB0-4CA4-AFE3-4BF08E6B9E13}"/>
    <dgm:cxn modelId="{CF1ED9EE-9C5D-49BE-9D56-6F8659E1FE3A}" type="presOf" srcId="{F5806B21-0756-468D-B662-BF40EC1A46EC}" destId="{97EB22CC-2303-442F-A9DC-106A71B19A0F}" srcOrd="0" destOrd="0" presId="urn:microsoft.com/office/officeart/2005/8/layout/vList3#1"/>
    <dgm:cxn modelId="{A37949AA-49F0-4FEE-A770-E7145DBBDFAB}" type="presOf" srcId="{D600DC50-B2A2-4693-8E78-A9BB321D4B48}" destId="{65595B99-300F-450A-BC62-85CDCE4367F2}" srcOrd="0" destOrd="0" presId="urn:microsoft.com/office/officeart/2005/8/layout/vList3#1"/>
    <dgm:cxn modelId="{2F3C033C-3278-42E8-826E-108E8469EAAB}" type="presOf" srcId="{84DB8F17-F65A-4F87-B02C-63F43D8CDA62}" destId="{96969E1A-574D-40A3-B167-E4D938419EB2}" srcOrd="0" destOrd="0" presId="urn:microsoft.com/office/officeart/2005/8/layout/vList3#1"/>
    <dgm:cxn modelId="{FD893B45-A4E4-470B-A36D-8C0AB15A4FF1}" type="presOf" srcId="{59EE0112-576E-4E6A-AC30-CACF13C82EB6}" destId="{CCB73F38-C7E5-4235-BA37-1B3690C66145}" srcOrd="0" destOrd="0" presId="urn:microsoft.com/office/officeart/2005/8/layout/vList3#1"/>
    <dgm:cxn modelId="{FC5E8AF9-5C69-4F03-B5E1-01F287CD2FF2}" type="presParOf" srcId="{0D3FED4C-18FC-42EA-8947-F80F3A49CE16}" destId="{08C59788-B07D-4BF9-968F-C9BC55754566}" srcOrd="0" destOrd="0" presId="urn:microsoft.com/office/officeart/2005/8/layout/vList3#1"/>
    <dgm:cxn modelId="{6B73D5EA-82C9-42DA-BDC0-8A4FDC7DF4D3}" type="presParOf" srcId="{08C59788-B07D-4BF9-968F-C9BC55754566}" destId="{ECD85334-DC8E-4205-BF12-0B6926D7B35B}" srcOrd="0" destOrd="0" presId="urn:microsoft.com/office/officeart/2005/8/layout/vList3#1"/>
    <dgm:cxn modelId="{7232120B-0D15-45F0-B66D-078E2D9A07ED}" type="presParOf" srcId="{08C59788-B07D-4BF9-968F-C9BC55754566}" destId="{CCB73F38-C7E5-4235-BA37-1B3690C66145}" srcOrd="1" destOrd="0" presId="urn:microsoft.com/office/officeart/2005/8/layout/vList3#1"/>
    <dgm:cxn modelId="{D2D25B63-3C22-4852-AED4-F7AA1008F944}" type="presParOf" srcId="{0D3FED4C-18FC-42EA-8947-F80F3A49CE16}" destId="{49AAF6F3-D4C5-438D-AF91-7AC53B63A9FF}" srcOrd="1" destOrd="0" presId="urn:microsoft.com/office/officeart/2005/8/layout/vList3#1"/>
    <dgm:cxn modelId="{DBCAB8D3-BCD2-47CE-8111-145C09A904CD}" type="presParOf" srcId="{0D3FED4C-18FC-42EA-8947-F80F3A49CE16}" destId="{4DD08148-3628-49CE-B879-ECBA2FED6B10}" srcOrd="2" destOrd="0" presId="urn:microsoft.com/office/officeart/2005/8/layout/vList3#1"/>
    <dgm:cxn modelId="{8E2AC35A-D559-4DCD-B9A1-CEB0EC15CB53}" type="presParOf" srcId="{4DD08148-3628-49CE-B879-ECBA2FED6B10}" destId="{00BA146A-375D-4026-8497-5280CE45E294}" srcOrd="0" destOrd="0" presId="urn:microsoft.com/office/officeart/2005/8/layout/vList3#1"/>
    <dgm:cxn modelId="{38AD9F6D-9026-4CA9-BE71-25EDC940F3A7}" type="presParOf" srcId="{4DD08148-3628-49CE-B879-ECBA2FED6B10}" destId="{65595B99-300F-450A-BC62-85CDCE4367F2}" srcOrd="1" destOrd="0" presId="urn:microsoft.com/office/officeart/2005/8/layout/vList3#1"/>
    <dgm:cxn modelId="{DF3FD9B8-FC9D-4B0B-8CCB-604E9557518C}" type="presParOf" srcId="{0D3FED4C-18FC-42EA-8947-F80F3A49CE16}" destId="{E5B8B4AB-D71C-4E0C-BFA0-E4395716BE2C}" srcOrd="3" destOrd="0" presId="urn:microsoft.com/office/officeart/2005/8/layout/vList3#1"/>
    <dgm:cxn modelId="{3FDC444E-2588-4EE5-9AC8-C2452BCDE40C}" type="presParOf" srcId="{0D3FED4C-18FC-42EA-8947-F80F3A49CE16}" destId="{761ED10D-0DC5-4591-ACBB-6146B47734F2}" srcOrd="4" destOrd="0" presId="urn:microsoft.com/office/officeart/2005/8/layout/vList3#1"/>
    <dgm:cxn modelId="{2A7702D4-027B-4A01-A9E0-09D6C0BC97F6}" type="presParOf" srcId="{761ED10D-0DC5-4591-ACBB-6146B47734F2}" destId="{B003910F-6B96-4F64-9E81-9BBAFC8096E3}" srcOrd="0" destOrd="0" presId="urn:microsoft.com/office/officeart/2005/8/layout/vList3#1"/>
    <dgm:cxn modelId="{605B6307-3273-49B1-92E9-CD77EC8D6470}" type="presParOf" srcId="{761ED10D-0DC5-4591-ACBB-6146B47734F2}" destId="{96969E1A-574D-40A3-B167-E4D938419EB2}" srcOrd="1" destOrd="0" presId="urn:microsoft.com/office/officeart/2005/8/layout/vList3#1"/>
    <dgm:cxn modelId="{5D45AEA8-33A7-49A9-B564-D20900AFD384}" type="presParOf" srcId="{0D3FED4C-18FC-42EA-8947-F80F3A49CE16}" destId="{3D61DAF6-A527-49F4-88A5-514CC9EFB4F1}" srcOrd="5" destOrd="0" presId="urn:microsoft.com/office/officeart/2005/8/layout/vList3#1"/>
    <dgm:cxn modelId="{887CF638-D6A3-4B06-A208-D5F03367FB93}" type="presParOf" srcId="{0D3FED4C-18FC-42EA-8947-F80F3A49CE16}" destId="{474ECD0D-0F4A-458F-A54D-97BA96791363}" srcOrd="6" destOrd="0" presId="urn:microsoft.com/office/officeart/2005/8/layout/vList3#1"/>
    <dgm:cxn modelId="{85E2B4D9-4D76-4A54-956D-8CAF70E84557}" type="presParOf" srcId="{474ECD0D-0F4A-458F-A54D-97BA96791363}" destId="{26A0624F-2388-4534-91DB-3B4DBA3568ED}" srcOrd="0" destOrd="0" presId="urn:microsoft.com/office/officeart/2005/8/layout/vList3#1"/>
    <dgm:cxn modelId="{76AD4C7F-4D2B-4E1B-BC87-172E7F5A79A0}" type="presParOf" srcId="{474ECD0D-0F4A-458F-A54D-97BA96791363}" destId="{97EB22CC-2303-442F-A9DC-106A71B19A0F}" srcOrd="1" destOrd="0" presId="urn:microsoft.com/office/officeart/2005/8/layout/vList3#1"/>
    <dgm:cxn modelId="{1243D1CA-4F42-47CB-9E77-76F985E2CDAD}" type="presParOf" srcId="{0D3FED4C-18FC-42EA-8947-F80F3A49CE16}" destId="{8FFB9EEF-0152-4B1D-BA55-376574C1EEE2}" srcOrd="7" destOrd="0" presId="urn:microsoft.com/office/officeart/2005/8/layout/vList3#1"/>
    <dgm:cxn modelId="{0C78C4B9-69D4-48CE-A02D-AA7CEA726E0A}" type="presParOf" srcId="{0D3FED4C-18FC-42EA-8947-F80F3A49CE16}" destId="{4FE0ADE6-7848-448B-84DB-BCA2285305EC}" srcOrd="8" destOrd="0" presId="urn:microsoft.com/office/officeart/2005/8/layout/vList3#1"/>
    <dgm:cxn modelId="{772991CB-6696-432D-A021-B9FBC3BFE5AE}" type="presParOf" srcId="{4FE0ADE6-7848-448B-84DB-BCA2285305EC}" destId="{E35AD9B4-EA08-469A-A298-955D4C8273DB}" srcOrd="0" destOrd="0" presId="urn:microsoft.com/office/officeart/2005/8/layout/vList3#1"/>
    <dgm:cxn modelId="{9AD34047-9039-4E48-A32C-15A1BF496795}" type="presParOf" srcId="{4FE0ADE6-7848-448B-84DB-BCA2285305EC}" destId="{3BF08BC7-E765-42A1-92CF-BD231E366862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79B633-08E3-4E0A-B634-869E4A7AB21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F2B991-A34F-4580-8FBD-BBDC628C5189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3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единой     координации деятельности</a:t>
          </a:r>
          <a:endParaRPr lang="ru-RU" sz="23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C61BC-BB01-4E97-B7B4-1BF1F713EE0A}" type="parTrans" cxnId="{636D32EE-84C6-43B7-AE08-40F0B4634765}">
      <dgm:prSet/>
      <dgm:spPr/>
      <dgm:t>
        <a:bodyPr/>
        <a:lstStyle/>
        <a:p>
          <a:endParaRPr lang="ru-RU"/>
        </a:p>
      </dgm:t>
    </dgm:pt>
    <dgm:pt modelId="{D508D8A4-DD12-4570-B9F1-0349212C22FD}" type="sibTrans" cxnId="{636D32EE-84C6-43B7-AE08-40F0B4634765}">
      <dgm:prSet/>
      <dgm:spPr/>
      <dgm:t>
        <a:bodyPr/>
        <a:lstStyle/>
        <a:p>
          <a:endParaRPr lang="ru-RU"/>
        </a:p>
      </dgm:t>
    </dgm:pt>
    <dgm:pt modelId="{D575C260-37CD-4C05-90BD-B85CF782D4E9}">
      <dgm:prSet phldrT="[Текст]" custT="1"/>
      <dgm:spPr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pPr algn="l"/>
          <a:r>
            <a:rPr lang="ru-RU" sz="210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недоступность услуги для подавляющего большинства обучающихся;</a:t>
          </a:r>
          <a:endParaRPr lang="ru-RU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DCF799-8CAA-4E21-BD05-47650A6E74C5}" type="parTrans" cxnId="{474F160E-01F6-4088-B638-E4E51F6450E9}">
      <dgm:prSet/>
      <dgm:spPr/>
      <dgm:t>
        <a:bodyPr/>
        <a:lstStyle/>
        <a:p>
          <a:endParaRPr lang="ru-RU"/>
        </a:p>
      </dgm:t>
    </dgm:pt>
    <dgm:pt modelId="{32C5831D-B868-48F2-BD2F-35E0873349CE}" type="sibTrans" cxnId="{474F160E-01F6-4088-B638-E4E51F6450E9}">
      <dgm:prSet/>
      <dgm:spPr/>
      <dgm:t>
        <a:bodyPr/>
        <a:lstStyle/>
        <a:p>
          <a:endParaRPr lang="ru-RU"/>
        </a:p>
      </dgm:t>
    </dgm:pt>
    <dgm:pt modelId="{640D7097-DA7C-4E71-9730-E83226DC7214}">
      <dgm:prSet phldrT="[Текст]" custT="1"/>
      <dgm:spPr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pPr algn="just"/>
          <a:r>
            <a:rPr lang="ru-RU" sz="21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разобщённость субъектов в деятель-ности, направленной на профессиональное самоопределение обучающихся</a:t>
          </a:r>
          <a:endParaRPr lang="ru-RU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002B9D-D036-4BA0-848B-2BFACC699997}" type="parTrans" cxnId="{7E93803B-4D55-4FDC-B9DF-5E75C66AAFFF}">
      <dgm:prSet/>
      <dgm:spPr/>
      <dgm:t>
        <a:bodyPr/>
        <a:lstStyle/>
        <a:p>
          <a:endParaRPr lang="ru-RU"/>
        </a:p>
      </dgm:t>
    </dgm:pt>
    <dgm:pt modelId="{C37D350B-642C-460F-B9FF-E190429BF0FA}" type="sibTrans" cxnId="{7E93803B-4D55-4FDC-B9DF-5E75C66AAFFF}">
      <dgm:prSet/>
      <dgm:spPr/>
      <dgm:t>
        <a:bodyPr/>
        <a:lstStyle/>
        <a:p>
          <a:endParaRPr lang="ru-RU"/>
        </a:p>
      </dgm:t>
    </dgm:pt>
    <dgm:pt modelId="{19EF9524-2D5E-4983-A02E-86D78190608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3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устаревших подходов и имитация практики</a:t>
          </a:r>
          <a:endParaRPr lang="ru-RU" sz="23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0934D1-C128-4F90-9C97-15F2601FF614}" type="parTrans" cxnId="{0040FB2C-FA81-4F13-85E6-0A0CB904128A}">
      <dgm:prSet/>
      <dgm:spPr/>
      <dgm:t>
        <a:bodyPr/>
        <a:lstStyle/>
        <a:p>
          <a:endParaRPr lang="ru-RU"/>
        </a:p>
      </dgm:t>
    </dgm:pt>
    <dgm:pt modelId="{A61A0650-A380-4ED9-A265-D736D341D900}" type="sibTrans" cxnId="{0040FB2C-FA81-4F13-85E6-0A0CB904128A}">
      <dgm:prSet/>
      <dgm:spPr/>
      <dgm:t>
        <a:bodyPr/>
        <a:lstStyle/>
        <a:p>
          <a:endParaRPr lang="ru-RU"/>
        </a:p>
      </dgm:t>
    </dgm:pt>
    <dgm:pt modelId="{EA4AD002-3C0C-4266-ACFA-7914DDBBC6AC}">
      <dgm:prSet phldrT="[Текст]" custT="1"/>
      <dgm:spPr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pPr algn="l"/>
          <a:r>
            <a: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преобладает «мероприятийный подход»;</a:t>
          </a:r>
          <a:endParaRPr lang="ru-RU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45DCE-69F5-453E-BF09-48514D96A2C1}" type="parTrans" cxnId="{1F1E53FE-674C-44D9-AFAB-3F66C715B786}">
      <dgm:prSet/>
      <dgm:spPr/>
      <dgm:t>
        <a:bodyPr/>
        <a:lstStyle/>
        <a:p>
          <a:endParaRPr lang="ru-RU"/>
        </a:p>
      </dgm:t>
    </dgm:pt>
    <dgm:pt modelId="{F002A1B6-3974-4538-A83E-81F41CF7EC5A}" type="sibTrans" cxnId="{1F1E53FE-674C-44D9-AFAB-3F66C715B786}">
      <dgm:prSet/>
      <dgm:spPr/>
      <dgm:t>
        <a:bodyPr/>
        <a:lstStyle/>
        <a:p>
          <a:endParaRPr lang="ru-RU"/>
        </a:p>
      </dgm:t>
    </dgm:pt>
    <dgm:pt modelId="{46395EFE-39D9-483D-9DA0-7670AA02F900}">
      <dgm:prSet phldrT="[Текст]" custT="1"/>
      <dgm:spPr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pPr algn="just"/>
          <a:r>
            <a: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пассивность и личностная не вовлеченность участников</a:t>
          </a:r>
          <a:endParaRPr lang="ru-RU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16C508-4C39-463F-9066-AA0899ED3CED}" type="parTrans" cxnId="{EE0D3CBC-888F-4B92-83DB-B0F15AC910E6}">
      <dgm:prSet/>
      <dgm:spPr/>
      <dgm:t>
        <a:bodyPr/>
        <a:lstStyle/>
        <a:p>
          <a:endParaRPr lang="ru-RU"/>
        </a:p>
      </dgm:t>
    </dgm:pt>
    <dgm:pt modelId="{6598B531-B162-4F3A-AA64-21204E92F5CC}" type="sibTrans" cxnId="{EE0D3CBC-888F-4B92-83DB-B0F15AC910E6}">
      <dgm:prSet/>
      <dgm:spPr/>
      <dgm:t>
        <a:bodyPr/>
        <a:lstStyle/>
        <a:p>
          <a:endParaRPr lang="ru-RU"/>
        </a:p>
      </dgm:t>
    </dgm:pt>
    <dgm:pt modelId="{62AFC683-0BE2-4F80-BA26-973783C1C312}">
      <dgm:prSet custT="1"/>
      <dgm:spPr>
        <a:solidFill>
          <a:srgbClr val="FFC000"/>
        </a:solidFill>
      </dgm:spPr>
      <dgm:t>
        <a:bodyPr/>
        <a:lstStyle/>
        <a:p>
          <a:r>
            <a: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Кадровые проблемы </a:t>
          </a:r>
          <a:endParaRPr lang="ru-RU" sz="2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926E6A-C737-4918-80AD-9C154E42F906}" type="parTrans" cxnId="{D65F4BF5-890E-4D24-A251-8F67D23644E8}">
      <dgm:prSet/>
      <dgm:spPr/>
      <dgm:t>
        <a:bodyPr/>
        <a:lstStyle/>
        <a:p>
          <a:endParaRPr lang="ru-RU"/>
        </a:p>
      </dgm:t>
    </dgm:pt>
    <dgm:pt modelId="{37055401-8A25-41A0-B3FD-F14D8B2F7722}" type="sibTrans" cxnId="{D65F4BF5-890E-4D24-A251-8F67D23644E8}">
      <dgm:prSet/>
      <dgm:spPr/>
      <dgm:t>
        <a:bodyPr/>
        <a:lstStyle/>
        <a:p>
          <a:endParaRPr lang="ru-RU"/>
        </a:p>
      </dgm:t>
    </dgm:pt>
    <dgm:pt modelId="{86FC6407-9E57-4BFD-99E1-477AF61FC465}">
      <dgm:prSet custT="1"/>
      <dgm:spPr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pPr algn="just"/>
          <a:r>
            <a: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«размытость» в функционале педагогов по сопровождению профессиональной ориентации обучающихся</a:t>
          </a:r>
          <a:endParaRPr lang="ru-RU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03025-396F-46FA-8D2E-582787837D1B}" type="parTrans" cxnId="{D19B6526-EA98-45E0-9F99-4DB58861F9AD}">
      <dgm:prSet/>
      <dgm:spPr/>
      <dgm:t>
        <a:bodyPr/>
        <a:lstStyle/>
        <a:p>
          <a:endParaRPr lang="ru-RU"/>
        </a:p>
      </dgm:t>
    </dgm:pt>
    <dgm:pt modelId="{A5495BC5-07B3-4E55-B6A8-341F9320E5A5}" type="sibTrans" cxnId="{D19B6526-EA98-45E0-9F99-4DB58861F9AD}">
      <dgm:prSet/>
      <dgm:spPr/>
      <dgm:t>
        <a:bodyPr/>
        <a:lstStyle/>
        <a:p>
          <a:endParaRPr lang="ru-RU"/>
        </a:p>
      </dgm:t>
    </dgm:pt>
    <dgm:pt modelId="{D7CA27E9-387D-4FBE-AA0A-E31E49553754}">
      <dgm:prSet phldrT="[Текст]" custT="1"/>
      <dgm:spPr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pPr algn="just"/>
          <a:r>
            <a: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разрозненные и бессистемные мероприятия;</a:t>
          </a:r>
          <a:endParaRPr lang="ru-RU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A23631-2D37-4997-9E7B-8D8632A2B3E0}" type="parTrans" cxnId="{914DD142-A8FB-4055-AA6D-C9636E608705}">
      <dgm:prSet/>
      <dgm:spPr/>
      <dgm:t>
        <a:bodyPr/>
        <a:lstStyle/>
        <a:p>
          <a:endParaRPr lang="ru-RU"/>
        </a:p>
      </dgm:t>
    </dgm:pt>
    <dgm:pt modelId="{84EF2FDB-2BB6-4E2D-9AA1-AAD26979B14A}" type="sibTrans" cxnId="{914DD142-A8FB-4055-AA6D-C9636E608705}">
      <dgm:prSet/>
      <dgm:spPr/>
      <dgm:t>
        <a:bodyPr/>
        <a:lstStyle/>
        <a:p>
          <a:endParaRPr lang="ru-RU"/>
        </a:p>
      </dgm:t>
    </dgm:pt>
    <dgm:pt modelId="{178FF846-AEED-4474-A5A8-934B7ED687B6}" type="pres">
      <dgm:prSet presAssocID="{9D79B633-08E3-4E0A-B634-869E4A7AB21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AFA747-C24C-4D85-8A59-9DB0302484A1}" type="pres">
      <dgm:prSet presAssocID="{3AF2B991-A34F-4580-8FBD-BBDC628C5189}" presName="linNode" presStyleCnt="0"/>
      <dgm:spPr/>
    </dgm:pt>
    <dgm:pt modelId="{71BF6D75-EBF0-422F-BBF1-9C0EEE2DDEC4}" type="pres">
      <dgm:prSet presAssocID="{3AF2B991-A34F-4580-8FBD-BBDC628C5189}" presName="parentShp" presStyleLbl="node1" presStyleIdx="0" presStyleCnt="3" custScaleX="65707" custScaleY="187512" custLinFactNeighborX="-3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BD715-6A43-4950-85A7-D1551E4D88AA}" type="pres">
      <dgm:prSet presAssocID="{3AF2B991-A34F-4580-8FBD-BBDC628C5189}" presName="childShp" presStyleLbl="bgAccFollowNode1" presStyleIdx="0" presStyleCnt="3" custScaleX="123823" custScaleY="225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BF3BA-E8C9-4D85-BAB4-E2EA676F39DE}" type="pres">
      <dgm:prSet presAssocID="{D508D8A4-DD12-4570-B9F1-0349212C22FD}" presName="spacing" presStyleCnt="0"/>
      <dgm:spPr/>
    </dgm:pt>
    <dgm:pt modelId="{8DCCB7DE-E938-4122-9ABB-A7C157B35429}" type="pres">
      <dgm:prSet presAssocID="{19EF9524-2D5E-4983-A02E-86D781906087}" presName="linNode" presStyleCnt="0"/>
      <dgm:spPr/>
    </dgm:pt>
    <dgm:pt modelId="{7C85E830-E964-400D-A9F6-3FBC7DF09C4B}" type="pres">
      <dgm:prSet presAssocID="{19EF9524-2D5E-4983-A02E-86D781906087}" presName="parentShp" presStyleLbl="node1" presStyleIdx="1" presStyleCnt="3" custScaleX="66278" custScaleY="167854" custLinFactNeighborX="-5186" custLinFactNeighborY="-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C5FC2-DBEC-4928-94FC-D590001523D2}" type="pres">
      <dgm:prSet presAssocID="{19EF9524-2D5E-4983-A02E-86D781906087}" presName="childShp" presStyleLbl="bgAccFollowNode1" presStyleIdx="1" presStyleCnt="3" custScaleX="125426" custScaleY="199874" custLinFactNeighborX="5781" custLinFactNeighborY="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F8FA6-73BA-45D4-8F5A-71AEB0640A30}" type="pres">
      <dgm:prSet presAssocID="{A61A0650-A380-4ED9-A265-D736D341D900}" presName="spacing" presStyleCnt="0"/>
      <dgm:spPr/>
    </dgm:pt>
    <dgm:pt modelId="{8A83EEA3-4B57-4AC7-9E5F-B2D8F768501B}" type="pres">
      <dgm:prSet presAssocID="{62AFC683-0BE2-4F80-BA26-973783C1C312}" presName="linNode" presStyleCnt="0"/>
      <dgm:spPr/>
    </dgm:pt>
    <dgm:pt modelId="{CFCD44BC-9AE4-4DFD-8A86-BA15731E971C}" type="pres">
      <dgm:prSet presAssocID="{62AFC683-0BE2-4F80-BA26-973783C1C312}" presName="parentShp" presStyleLbl="node1" presStyleIdx="2" presStyleCnt="3" custScaleX="64820" custScaleY="140985" custLinFactNeighborX="-3659" custLinFactNeighborY="-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8CB69-EFE7-468E-BD4D-614A755CBB20}" type="pres">
      <dgm:prSet presAssocID="{62AFC683-0BE2-4F80-BA26-973783C1C312}" presName="childShp" presStyleLbl="bgAccFollowNode1" presStyleIdx="2" presStyleCnt="3" custScaleX="120473" custScaleY="150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4F160E-01F6-4088-B638-E4E51F6450E9}" srcId="{3AF2B991-A34F-4580-8FBD-BBDC628C5189}" destId="{D575C260-37CD-4C05-90BD-B85CF782D4E9}" srcOrd="0" destOrd="0" parTransId="{13DCF799-8CAA-4E21-BD05-47650A6E74C5}" sibTransId="{32C5831D-B868-48F2-BD2F-35E0873349CE}"/>
    <dgm:cxn modelId="{DF3788EE-6756-4545-9240-A111E59825A7}" type="presOf" srcId="{640D7097-DA7C-4E71-9730-E83226DC7214}" destId="{B4DBD715-6A43-4950-85A7-D1551E4D88AA}" srcOrd="0" destOrd="1" presId="urn:microsoft.com/office/officeart/2005/8/layout/vList6"/>
    <dgm:cxn modelId="{51C821C1-C8C4-4C68-B50B-663DC3D9FB06}" type="presOf" srcId="{86FC6407-9E57-4BFD-99E1-477AF61FC465}" destId="{CD98CB69-EFE7-468E-BD4D-614A755CBB20}" srcOrd="0" destOrd="0" presId="urn:microsoft.com/office/officeart/2005/8/layout/vList6"/>
    <dgm:cxn modelId="{D19B6526-EA98-45E0-9F99-4DB58861F9AD}" srcId="{62AFC683-0BE2-4F80-BA26-973783C1C312}" destId="{86FC6407-9E57-4BFD-99E1-477AF61FC465}" srcOrd="0" destOrd="0" parTransId="{D9103025-396F-46FA-8D2E-582787837D1B}" sibTransId="{A5495BC5-07B3-4E55-B6A8-341F9320E5A5}"/>
    <dgm:cxn modelId="{5E914CB7-4C8A-42AB-8F68-13DAC25329F6}" type="presOf" srcId="{3AF2B991-A34F-4580-8FBD-BBDC628C5189}" destId="{71BF6D75-EBF0-422F-BBF1-9C0EEE2DDEC4}" srcOrd="0" destOrd="0" presId="urn:microsoft.com/office/officeart/2005/8/layout/vList6"/>
    <dgm:cxn modelId="{7E93803B-4D55-4FDC-B9DF-5E75C66AAFFF}" srcId="{3AF2B991-A34F-4580-8FBD-BBDC628C5189}" destId="{640D7097-DA7C-4E71-9730-E83226DC7214}" srcOrd="1" destOrd="0" parTransId="{F6002B9D-D036-4BA0-848B-2BFACC699997}" sibTransId="{C37D350B-642C-460F-B9FF-E190429BF0FA}"/>
    <dgm:cxn modelId="{0040FB2C-FA81-4F13-85E6-0A0CB904128A}" srcId="{9D79B633-08E3-4E0A-B634-869E4A7AB215}" destId="{19EF9524-2D5E-4983-A02E-86D781906087}" srcOrd="1" destOrd="0" parTransId="{BF0934D1-C128-4F90-9C97-15F2601FF614}" sibTransId="{A61A0650-A380-4ED9-A265-D736D341D900}"/>
    <dgm:cxn modelId="{817DA082-8BA3-4F5D-8040-137450DF9586}" type="presOf" srcId="{EA4AD002-3C0C-4266-ACFA-7914DDBBC6AC}" destId="{F7CC5FC2-DBEC-4928-94FC-D590001523D2}" srcOrd="0" destOrd="0" presId="urn:microsoft.com/office/officeart/2005/8/layout/vList6"/>
    <dgm:cxn modelId="{A74775E3-4CC8-4561-999B-0173D8241740}" type="presOf" srcId="{19EF9524-2D5E-4983-A02E-86D781906087}" destId="{7C85E830-E964-400D-A9F6-3FBC7DF09C4B}" srcOrd="0" destOrd="0" presId="urn:microsoft.com/office/officeart/2005/8/layout/vList6"/>
    <dgm:cxn modelId="{1EE5AC87-5511-4771-BF8D-9B8FFE16811B}" type="presOf" srcId="{9D79B633-08E3-4E0A-B634-869E4A7AB215}" destId="{178FF846-AEED-4474-A5A8-934B7ED687B6}" srcOrd="0" destOrd="0" presId="urn:microsoft.com/office/officeart/2005/8/layout/vList6"/>
    <dgm:cxn modelId="{D65F4BF5-890E-4D24-A251-8F67D23644E8}" srcId="{9D79B633-08E3-4E0A-B634-869E4A7AB215}" destId="{62AFC683-0BE2-4F80-BA26-973783C1C312}" srcOrd="2" destOrd="0" parTransId="{23926E6A-C737-4918-80AD-9C154E42F906}" sibTransId="{37055401-8A25-41A0-B3FD-F14D8B2F7722}"/>
    <dgm:cxn modelId="{636D32EE-84C6-43B7-AE08-40F0B4634765}" srcId="{9D79B633-08E3-4E0A-B634-869E4A7AB215}" destId="{3AF2B991-A34F-4580-8FBD-BBDC628C5189}" srcOrd="0" destOrd="0" parTransId="{7E8C61BC-BB01-4E97-B7B4-1BF1F713EE0A}" sibTransId="{D508D8A4-DD12-4570-B9F1-0349212C22FD}"/>
    <dgm:cxn modelId="{D19B5322-1F50-42E4-8B77-10390333D048}" type="presOf" srcId="{46395EFE-39D9-483D-9DA0-7670AA02F900}" destId="{F7CC5FC2-DBEC-4928-94FC-D590001523D2}" srcOrd="0" destOrd="2" presId="urn:microsoft.com/office/officeart/2005/8/layout/vList6"/>
    <dgm:cxn modelId="{8A68902B-A8B3-46E5-859C-705AFF9CF575}" type="presOf" srcId="{D7CA27E9-387D-4FBE-AA0A-E31E49553754}" destId="{F7CC5FC2-DBEC-4928-94FC-D590001523D2}" srcOrd="0" destOrd="1" presId="urn:microsoft.com/office/officeart/2005/8/layout/vList6"/>
    <dgm:cxn modelId="{1F1E53FE-674C-44D9-AFAB-3F66C715B786}" srcId="{19EF9524-2D5E-4983-A02E-86D781906087}" destId="{EA4AD002-3C0C-4266-ACFA-7914DDBBC6AC}" srcOrd="0" destOrd="0" parTransId="{10345DCE-69F5-453E-BF09-48514D96A2C1}" sibTransId="{F002A1B6-3974-4538-A83E-81F41CF7EC5A}"/>
    <dgm:cxn modelId="{6E1040D6-B2B8-4DAB-BE97-6B1127170F97}" type="presOf" srcId="{D575C260-37CD-4C05-90BD-B85CF782D4E9}" destId="{B4DBD715-6A43-4950-85A7-D1551E4D88AA}" srcOrd="0" destOrd="0" presId="urn:microsoft.com/office/officeart/2005/8/layout/vList6"/>
    <dgm:cxn modelId="{E5F62258-2739-42F5-A3A7-85FB8C798FDE}" type="presOf" srcId="{62AFC683-0BE2-4F80-BA26-973783C1C312}" destId="{CFCD44BC-9AE4-4DFD-8A86-BA15731E971C}" srcOrd="0" destOrd="0" presId="urn:microsoft.com/office/officeart/2005/8/layout/vList6"/>
    <dgm:cxn modelId="{EE0D3CBC-888F-4B92-83DB-B0F15AC910E6}" srcId="{19EF9524-2D5E-4983-A02E-86D781906087}" destId="{46395EFE-39D9-483D-9DA0-7670AA02F900}" srcOrd="2" destOrd="0" parTransId="{DC16C508-4C39-463F-9066-AA0899ED3CED}" sibTransId="{6598B531-B162-4F3A-AA64-21204E92F5CC}"/>
    <dgm:cxn modelId="{914DD142-A8FB-4055-AA6D-C9636E608705}" srcId="{19EF9524-2D5E-4983-A02E-86D781906087}" destId="{D7CA27E9-387D-4FBE-AA0A-E31E49553754}" srcOrd="1" destOrd="0" parTransId="{4AA23631-2D37-4997-9E7B-8D8632A2B3E0}" sibTransId="{84EF2FDB-2BB6-4E2D-9AA1-AAD26979B14A}"/>
    <dgm:cxn modelId="{D097F4E8-2FE8-4F53-B1B8-28F1C9813408}" type="presParOf" srcId="{178FF846-AEED-4474-A5A8-934B7ED687B6}" destId="{61AFA747-C24C-4D85-8A59-9DB0302484A1}" srcOrd="0" destOrd="0" presId="urn:microsoft.com/office/officeart/2005/8/layout/vList6"/>
    <dgm:cxn modelId="{5C2BEAD9-E96C-4863-BAD6-E0D89FD187EA}" type="presParOf" srcId="{61AFA747-C24C-4D85-8A59-9DB0302484A1}" destId="{71BF6D75-EBF0-422F-BBF1-9C0EEE2DDEC4}" srcOrd="0" destOrd="0" presId="urn:microsoft.com/office/officeart/2005/8/layout/vList6"/>
    <dgm:cxn modelId="{FCDAD24C-61BA-4D6D-90C9-18B148E09F38}" type="presParOf" srcId="{61AFA747-C24C-4D85-8A59-9DB0302484A1}" destId="{B4DBD715-6A43-4950-85A7-D1551E4D88AA}" srcOrd="1" destOrd="0" presId="urn:microsoft.com/office/officeart/2005/8/layout/vList6"/>
    <dgm:cxn modelId="{0CD01C4E-8A07-48E8-B2F0-96EF5266A839}" type="presParOf" srcId="{178FF846-AEED-4474-A5A8-934B7ED687B6}" destId="{646BF3BA-E8C9-4D85-BAB4-E2EA676F39DE}" srcOrd="1" destOrd="0" presId="urn:microsoft.com/office/officeart/2005/8/layout/vList6"/>
    <dgm:cxn modelId="{3EF3D550-B90D-4549-85CA-BE9E8F990BA0}" type="presParOf" srcId="{178FF846-AEED-4474-A5A8-934B7ED687B6}" destId="{8DCCB7DE-E938-4122-9ABB-A7C157B35429}" srcOrd="2" destOrd="0" presId="urn:microsoft.com/office/officeart/2005/8/layout/vList6"/>
    <dgm:cxn modelId="{82337FB7-B872-4AC3-A22E-714A88C0EA50}" type="presParOf" srcId="{8DCCB7DE-E938-4122-9ABB-A7C157B35429}" destId="{7C85E830-E964-400D-A9F6-3FBC7DF09C4B}" srcOrd="0" destOrd="0" presId="urn:microsoft.com/office/officeart/2005/8/layout/vList6"/>
    <dgm:cxn modelId="{A6D806E7-2052-416D-B402-043895497851}" type="presParOf" srcId="{8DCCB7DE-E938-4122-9ABB-A7C157B35429}" destId="{F7CC5FC2-DBEC-4928-94FC-D590001523D2}" srcOrd="1" destOrd="0" presId="urn:microsoft.com/office/officeart/2005/8/layout/vList6"/>
    <dgm:cxn modelId="{9EF4C543-DE20-42DE-8EC3-F290A122EB9F}" type="presParOf" srcId="{178FF846-AEED-4474-A5A8-934B7ED687B6}" destId="{D23F8FA6-73BA-45D4-8F5A-71AEB0640A30}" srcOrd="3" destOrd="0" presId="urn:microsoft.com/office/officeart/2005/8/layout/vList6"/>
    <dgm:cxn modelId="{C5A5F89C-08FE-4107-8B24-2F7B30490ECF}" type="presParOf" srcId="{178FF846-AEED-4474-A5A8-934B7ED687B6}" destId="{8A83EEA3-4B57-4AC7-9E5F-B2D8F768501B}" srcOrd="4" destOrd="0" presId="urn:microsoft.com/office/officeart/2005/8/layout/vList6"/>
    <dgm:cxn modelId="{9E1D4505-8000-4A93-8D8F-E25822F299DB}" type="presParOf" srcId="{8A83EEA3-4B57-4AC7-9E5F-B2D8F768501B}" destId="{CFCD44BC-9AE4-4DFD-8A86-BA15731E971C}" srcOrd="0" destOrd="0" presId="urn:microsoft.com/office/officeart/2005/8/layout/vList6"/>
    <dgm:cxn modelId="{3272E66D-E736-4666-BEBB-3C9DB5FDE72B}" type="presParOf" srcId="{8A83EEA3-4B57-4AC7-9E5F-B2D8F768501B}" destId="{CD98CB69-EFE7-468E-BD4D-614A755CBB20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23EA3C-DA12-4816-9CA6-5A873FBDBBD0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BA706D-C096-4B12-93F2-F44FDC5CC9C8}">
      <dgm:prSet phldrT="[Текст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2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algn="l">
            <a:lnSpc>
              <a:spcPct val="50000"/>
            </a:lnSpc>
            <a:spcAft>
              <a:spcPts val="600"/>
            </a:spcAft>
          </a:pPr>
          <a:r>
            <a:rPr lang="ru-RU" sz="2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Макроуровень </a:t>
          </a:r>
        </a:p>
        <a:p>
          <a:pPr algn="l">
            <a:lnSpc>
              <a:spcPct val="50000"/>
            </a:lnSpc>
            <a:spcAft>
              <a:spcPts val="600"/>
            </a:spcAft>
          </a:pPr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(уровень района)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DFE4C5-670A-40FC-B19D-0DB27C18B4C8}" type="parTrans" cxnId="{CDD14593-0679-4F32-A8F9-1588B7961C4E}">
      <dgm:prSet/>
      <dgm:spPr/>
      <dgm:t>
        <a:bodyPr/>
        <a:lstStyle/>
        <a:p>
          <a:endParaRPr lang="ru-RU"/>
        </a:p>
      </dgm:t>
    </dgm:pt>
    <dgm:pt modelId="{2D692152-2C3F-4786-8B67-AE075F26A31F}" type="sibTrans" cxnId="{CDD14593-0679-4F32-A8F9-1588B7961C4E}">
      <dgm:prSet/>
      <dgm:spPr/>
      <dgm:t>
        <a:bodyPr/>
        <a:lstStyle/>
        <a:p>
          <a:endParaRPr lang="ru-RU"/>
        </a:p>
      </dgm:t>
    </dgm:pt>
    <dgm:pt modelId="{6CE2EEE4-9E5D-4040-A1CF-EE29C5595693}">
      <dgm:prSet phldrT="[Текст]" custT="1"/>
      <dgm:spPr/>
      <dgm:t>
        <a:bodyPr/>
        <a:lstStyle/>
        <a:p>
          <a:pPr algn="l"/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низкая доля выпускников образовательной организации, готовых к эффективной профессиональной деятельности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AF844C-6B9A-41FC-888C-89AD0DB0164D}" type="parTrans" cxnId="{78209021-62C9-4115-9823-89F8F84242A3}">
      <dgm:prSet/>
      <dgm:spPr/>
      <dgm:t>
        <a:bodyPr/>
        <a:lstStyle/>
        <a:p>
          <a:endParaRPr lang="ru-RU"/>
        </a:p>
      </dgm:t>
    </dgm:pt>
    <dgm:pt modelId="{5B295A61-C2AF-4059-B5D3-0E3840D4FA56}" type="sibTrans" cxnId="{78209021-62C9-4115-9823-89F8F84242A3}">
      <dgm:prSet/>
      <dgm:spPr/>
      <dgm:t>
        <a:bodyPr/>
        <a:lstStyle/>
        <a:p>
          <a:endParaRPr lang="ru-RU"/>
        </a:p>
      </dgm:t>
    </dgm:pt>
    <dgm:pt modelId="{B674C2D0-5D46-43A3-9778-5E6438713366}">
      <dgm:prSet phldrT="[Текст]" custT="1"/>
      <dgm:spPr/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возрастает дисбаланс в кадровом рынке труда и результатами деятельности системы общего и профессионального образования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30160B-821A-4DDF-9774-EC66F9C2BF54}" type="sibTrans" cxnId="{205A93CD-3206-4021-81E7-CCB92B4859CB}">
      <dgm:prSet/>
      <dgm:spPr/>
      <dgm:t>
        <a:bodyPr/>
        <a:lstStyle/>
        <a:p>
          <a:endParaRPr lang="ru-RU"/>
        </a:p>
      </dgm:t>
    </dgm:pt>
    <dgm:pt modelId="{06C53EFA-5D1C-4309-B439-5C15C8A99919}" type="parTrans" cxnId="{205A93CD-3206-4021-81E7-CCB92B4859CB}">
      <dgm:prSet/>
      <dgm:spPr/>
      <dgm:t>
        <a:bodyPr/>
        <a:lstStyle/>
        <a:p>
          <a:endParaRPr lang="ru-RU"/>
        </a:p>
      </dgm:t>
    </dgm:pt>
    <dgm:pt modelId="{DF9FFC03-9895-4AD3-A1A2-4A98CD69206F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Микроуровень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(уровень ОО)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01ED85-AAB6-4CCC-A5AA-6B04CFB0B980}" type="sibTrans" cxnId="{45031574-D56B-43BC-A9FF-05B88D7FD1F8}">
      <dgm:prSet/>
      <dgm:spPr/>
      <dgm:t>
        <a:bodyPr/>
        <a:lstStyle/>
        <a:p>
          <a:endParaRPr lang="ru-RU"/>
        </a:p>
      </dgm:t>
    </dgm:pt>
    <dgm:pt modelId="{4FE02CD4-EBF7-40CF-A3C2-A82F3E157208}" type="parTrans" cxnId="{45031574-D56B-43BC-A9FF-05B88D7FD1F8}">
      <dgm:prSet/>
      <dgm:spPr/>
      <dgm:t>
        <a:bodyPr/>
        <a:lstStyle/>
        <a:p>
          <a:endParaRPr lang="ru-RU"/>
        </a:p>
      </dgm:t>
    </dgm:pt>
    <dgm:pt modelId="{1F877342-1A82-466F-A015-B5F86FD20807}" type="pres">
      <dgm:prSet presAssocID="{5823EA3C-DA12-4816-9CA6-5A873FBDBBD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C91D03-B2DF-4A76-972C-DBA3812400C5}" type="pres">
      <dgm:prSet presAssocID="{B9BA706D-C096-4B12-93F2-F44FDC5CC9C8}" presName="circle1" presStyleLbl="node1" presStyleIdx="0" presStyleCnt="2" custScaleY="109373"/>
      <dgm:spPr>
        <a:solidFill>
          <a:schemeClr val="accent6">
            <a:lumMod val="75000"/>
          </a:schemeClr>
        </a:solidFill>
      </dgm:spPr>
    </dgm:pt>
    <dgm:pt modelId="{06F16E1F-27DB-488E-8D53-54831061AED0}" type="pres">
      <dgm:prSet presAssocID="{B9BA706D-C096-4B12-93F2-F44FDC5CC9C8}" presName="space" presStyleCnt="0"/>
      <dgm:spPr/>
    </dgm:pt>
    <dgm:pt modelId="{1492A236-D5D3-4E9D-ABC9-A4DFD44838CE}" type="pres">
      <dgm:prSet presAssocID="{B9BA706D-C096-4B12-93F2-F44FDC5CC9C8}" presName="rect1" presStyleLbl="alignAcc1" presStyleIdx="0" presStyleCnt="2" custScaleX="103586" custScaleY="109373"/>
      <dgm:spPr/>
      <dgm:t>
        <a:bodyPr/>
        <a:lstStyle/>
        <a:p>
          <a:endParaRPr lang="ru-RU"/>
        </a:p>
      </dgm:t>
    </dgm:pt>
    <dgm:pt modelId="{8DDA7785-768F-45E6-AC0B-202040976FCB}" type="pres">
      <dgm:prSet presAssocID="{DF9FFC03-9895-4AD3-A1A2-4A98CD69206F}" presName="vertSpace2" presStyleLbl="node1" presStyleIdx="0" presStyleCnt="2"/>
      <dgm:spPr/>
    </dgm:pt>
    <dgm:pt modelId="{AA8633CD-1BBE-4539-BD1D-88F6FFC7982F}" type="pres">
      <dgm:prSet presAssocID="{DF9FFC03-9895-4AD3-A1A2-4A98CD69206F}" presName="circle2" presStyleLbl="node1" presStyleIdx="1" presStyleCnt="2" custLinFactNeighborX="1286" custLinFactNeighborY="19079"/>
      <dgm:spPr>
        <a:solidFill>
          <a:srgbClr val="7030A0"/>
        </a:solidFill>
      </dgm:spPr>
    </dgm:pt>
    <dgm:pt modelId="{84C30EA1-702D-4850-AE7D-8C77DB4891CD}" type="pres">
      <dgm:prSet presAssocID="{DF9FFC03-9895-4AD3-A1A2-4A98CD69206F}" presName="rect2" presStyleLbl="alignAcc1" presStyleIdx="1" presStyleCnt="2" custScaleX="103387" custLinFactNeighborX="166" custLinFactNeighborY="19079"/>
      <dgm:spPr/>
      <dgm:t>
        <a:bodyPr/>
        <a:lstStyle/>
        <a:p>
          <a:endParaRPr lang="ru-RU"/>
        </a:p>
      </dgm:t>
    </dgm:pt>
    <dgm:pt modelId="{FAB4E46A-4B09-42C2-AD52-E0CB60470D5B}" type="pres">
      <dgm:prSet presAssocID="{B9BA706D-C096-4B12-93F2-F44FDC5CC9C8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DB1A5-9A37-4527-9DE2-F2B494D4D974}" type="pres">
      <dgm:prSet presAssocID="{B9BA706D-C096-4B12-93F2-F44FDC5CC9C8}" presName="rect1ChTx" presStyleLbl="alignAcc1" presStyleIdx="1" presStyleCnt="2" custScaleX="122754" custScaleY="118159" custLinFactNeighborX="-11207" custLinFactNeighborY="1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B43F0-405C-4201-8D19-03A46FF7F9D4}" type="pres">
      <dgm:prSet presAssocID="{DF9FFC03-9895-4AD3-A1A2-4A98CD69206F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41D56-E840-4E55-8DCE-EDB788933C9B}" type="pres">
      <dgm:prSet presAssocID="{DF9FFC03-9895-4AD3-A1A2-4A98CD69206F}" presName="rect2ChTx" presStyleLbl="alignAcc1" presStyleIdx="1" presStyleCnt="2" custScaleX="134025" custLinFactNeighborX="-12242" custLinFactNeighborY="19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936D7A-61D4-4323-8061-279734D1BCC2}" type="presOf" srcId="{B9BA706D-C096-4B12-93F2-F44FDC5CC9C8}" destId="{1492A236-D5D3-4E9D-ABC9-A4DFD44838CE}" srcOrd="0" destOrd="0" presId="urn:microsoft.com/office/officeart/2005/8/layout/target3"/>
    <dgm:cxn modelId="{A3AA2CAF-FD30-4446-8EA5-5CFA0E64D800}" type="presOf" srcId="{5823EA3C-DA12-4816-9CA6-5A873FBDBBD0}" destId="{1F877342-1A82-466F-A015-B5F86FD20807}" srcOrd="0" destOrd="0" presId="urn:microsoft.com/office/officeart/2005/8/layout/target3"/>
    <dgm:cxn modelId="{78209021-62C9-4115-9823-89F8F84242A3}" srcId="{DF9FFC03-9895-4AD3-A1A2-4A98CD69206F}" destId="{6CE2EEE4-9E5D-4040-A1CF-EE29C5595693}" srcOrd="0" destOrd="0" parTransId="{5DAF844C-6B9A-41FC-888C-89AD0DB0164D}" sibTransId="{5B295A61-C2AF-4059-B5D3-0E3840D4FA56}"/>
    <dgm:cxn modelId="{0FA368CA-B444-4E27-9A80-976FB9535E80}" type="presOf" srcId="{6CE2EEE4-9E5D-4040-A1CF-EE29C5595693}" destId="{B7541D56-E840-4E55-8DCE-EDB788933C9B}" srcOrd="0" destOrd="0" presId="urn:microsoft.com/office/officeart/2005/8/layout/target3"/>
    <dgm:cxn modelId="{FC99C159-4B03-4CF4-9675-7F603F316AFF}" type="presOf" srcId="{DF9FFC03-9895-4AD3-A1A2-4A98CD69206F}" destId="{541B43F0-405C-4201-8D19-03A46FF7F9D4}" srcOrd="1" destOrd="0" presId="urn:microsoft.com/office/officeart/2005/8/layout/target3"/>
    <dgm:cxn modelId="{EAAEEB63-D2E6-4C23-98A8-938E41459700}" type="presOf" srcId="{B9BA706D-C096-4B12-93F2-F44FDC5CC9C8}" destId="{FAB4E46A-4B09-42C2-AD52-E0CB60470D5B}" srcOrd="1" destOrd="0" presId="urn:microsoft.com/office/officeart/2005/8/layout/target3"/>
    <dgm:cxn modelId="{DD7CD4A4-961F-45F8-9464-CDF8F74D3F91}" type="presOf" srcId="{DF9FFC03-9895-4AD3-A1A2-4A98CD69206F}" destId="{84C30EA1-702D-4850-AE7D-8C77DB4891CD}" srcOrd="0" destOrd="0" presId="urn:microsoft.com/office/officeart/2005/8/layout/target3"/>
    <dgm:cxn modelId="{CDD14593-0679-4F32-A8F9-1588B7961C4E}" srcId="{5823EA3C-DA12-4816-9CA6-5A873FBDBBD0}" destId="{B9BA706D-C096-4B12-93F2-F44FDC5CC9C8}" srcOrd="0" destOrd="0" parTransId="{9CDFE4C5-670A-40FC-B19D-0DB27C18B4C8}" sibTransId="{2D692152-2C3F-4786-8B67-AE075F26A31F}"/>
    <dgm:cxn modelId="{205A93CD-3206-4021-81E7-CCB92B4859CB}" srcId="{B9BA706D-C096-4B12-93F2-F44FDC5CC9C8}" destId="{B674C2D0-5D46-43A3-9778-5E6438713366}" srcOrd="0" destOrd="0" parTransId="{06C53EFA-5D1C-4309-B439-5C15C8A99919}" sibTransId="{A230160B-821A-4DDF-9774-EC66F9C2BF54}"/>
    <dgm:cxn modelId="{7BF2FDF8-CF58-42AD-819A-E01AF6CF5F26}" type="presOf" srcId="{B674C2D0-5D46-43A3-9778-5E6438713366}" destId="{380DB1A5-9A37-4527-9DE2-F2B494D4D974}" srcOrd="0" destOrd="0" presId="urn:microsoft.com/office/officeart/2005/8/layout/target3"/>
    <dgm:cxn modelId="{45031574-D56B-43BC-A9FF-05B88D7FD1F8}" srcId="{5823EA3C-DA12-4816-9CA6-5A873FBDBBD0}" destId="{DF9FFC03-9895-4AD3-A1A2-4A98CD69206F}" srcOrd="1" destOrd="0" parTransId="{4FE02CD4-EBF7-40CF-A3C2-A82F3E157208}" sibTransId="{E901ED85-AAB6-4CCC-A5AA-6B04CFB0B980}"/>
    <dgm:cxn modelId="{34C543EA-8014-4867-B793-865B9BA731B4}" type="presParOf" srcId="{1F877342-1A82-466F-A015-B5F86FD20807}" destId="{B8C91D03-B2DF-4A76-972C-DBA3812400C5}" srcOrd="0" destOrd="0" presId="urn:microsoft.com/office/officeart/2005/8/layout/target3"/>
    <dgm:cxn modelId="{7C0B3B6D-6A13-41AE-B99E-91C205F3E263}" type="presParOf" srcId="{1F877342-1A82-466F-A015-B5F86FD20807}" destId="{06F16E1F-27DB-488E-8D53-54831061AED0}" srcOrd="1" destOrd="0" presId="urn:microsoft.com/office/officeart/2005/8/layout/target3"/>
    <dgm:cxn modelId="{BCAEF9CE-8A10-4F9C-B17B-B65238AA8D8A}" type="presParOf" srcId="{1F877342-1A82-466F-A015-B5F86FD20807}" destId="{1492A236-D5D3-4E9D-ABC9-A4DFD44838CE}" srcOrd="2" destOrd="0" presId="urn:microsoft.com/office/officeart/2005/8/layout/target3"/>
    <dgm:cxn modelId="{BBD28844-E04D-4629-8F5F-3F323D19F79F}" type="presParOf" srcId="{1F877342-1A82-466F-A015-B5F86FD20807}" destId="{8DDA7785-768F-45E6-AC0B-202040976FCB}" srcOrd="3" destOrd="0" presId="urn:microsoft.com/office/officeart/2005/8/layout/target3"/>
    <dgm:cxn modelId="{BE40ED57-99E0-4E79-8FB0-4229CEAB935F}" type="presParOf" srcId="{1F877342-1A82-466F-A015-B5F86FD20807}" destId="{AA8633CD-1BBE-4539-BD1D-88F6FFC7982F}" srcOrd="4" destOrd="0" presId="urn:microsoft.com/office/officeart/2005/8/layout/target3"/>
    <dgm:cxn modelId="{F86AC22C-E272-429E-B35F-17CBC3CA8298}" type="presParOf" srcId="{1F877342-1A82-466F-A015-B5F86FD20807}" destId="{84C30EA1-702D-4850-AE7D-8C77DB4891CD}" srcOrd="5" destOrd="0" presId="urn:microsoft.com/office/officeart/2005/8/layout/target3"/>
    <dgm:cxn modelId="{83D619F5-5E01-4EE9-B72B-FD1D21F55DEE}" type="presParOf" srcId="{1F877342-1A82-466F-A015-B5F86FD20807}" destId="{FAB4E46A-4B09-42C2-AD52-E0CB60470D5B}" srcOrd="6" destOrd="0" presId="urn:microsoft.com/office/officeart/2005/8/layout/target3"/>
    <dgm:cxn modelId="{CEC8DAAC-350F-4A6B-953E-927CB5297A3F}" type="presParOf" srcId="{1F877342-1A82-466F-A015-B5F86FD20807}" destId="{380DB1A5-9A37-4527-9DE2-F2B494D4D974}" srcOrd="7" destOrd="0" presId="urn:microsoft.com/office/officeart/2005/8/layout/target3"/>
    <dgm:cxn modelId="{5D4D8FB2-051E-4475-809B-93B1555D9103}" type="presParOf" srcId="{1F877342-1A82-466F-A015-B5F86FD20807}" destId="{541B43F0-405C-4201-8D19-03A46FF7F9D4}" srcOrd="8" destOrd="0" presId="urn:microsoft.com/office/officeart/2005/8/layout/target3"/>
    <dgm:cxn modelId="{2B97D3BF-C255-48CE-AD97-82E91B5D097A}" type="presParOf" srcId="{1F877342-1A82-466F-A015-B5F86FD20807}" destId="{B7541D56-E840-4E55-8DCE-EDB788933C9B}" srcOrd="9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F0C06F-AF22-4E79-89FD-FC76612BBC5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387E06-81FC-4069-BD9E-A3796CB7EE01}">
      <dgm:prSet phldrT="[Текст]" custT="1"/>
      <dgm:spPr>
        <a:solidFill>
          <a:srgbClr val="FFFF0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Школы района: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общее образование,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предпрофильная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профильная подготовка</a:t>
          </a:r>
        </a:p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80D973-D145-4B74-888C-E15FFB735F1E}" type="parTrans" cxnId="{AAEF1F6F-CE70-4FAC-ADE9-8F13C620F3AB}">
      <dgm:prSet/>
      <dgm:spPr/>
      <dgm:t>
        <a:bodyPr/>
        <a:lstStyle/>
        <a:p>
          <a:endParaRPr lang="ru-RU"/>
        </a:p>
      </dgm:t>
    </dgm:pt>
    <dgm:pt modelId="{7E3A5B90-AD08-4C1C-A3E0-6131F0E07E28}" type="sibTrans" cxnId="{AAEF1F6F-CE70-4FAC-ADE9-8F13C620F3AB}">
      <dgm:prSet/>
      <dgm:spPr/>
      <dgm:t>
        <a:bodyPr/>
        <a:lstStyle/>
        <a:p>
          <a:endParaRPr lang="ru-RU"/>
        </a:p>
      </dgm:t>
    </dgm:pt>
    <dgm:pt modelId="{29AE18DB-51DC-4AB7-AC94-EF8EC5EECEAB}">
      <dgm:prSet phldrT="[Текст]" custT="1"/>
      <dgm:spPr>
        <a:solidFill>
          <a:srgbClr val="FFFF0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Техникум: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профессиональное образование, профессиональное обучение и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доп.профессиональное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образование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11D84-4A62-4577-9E91-6D10706CF5F5}" type="parTrans" cxnId="{543BDAC6-424E-4A85-AEC2-7C680B281FB8}">
      <dgm:prSet/>
      <dgm:spPr/>
      <dgm:t>
        <a:bodyPr/>
        <a:lstStyle/>
        <a:p>
          <a:endParaRPr lang="ru-RU"/>
        </a:p>
      </dgm:t>
    </dgm:pt>
    <dgm:pt modelId="{71CF2C9D-3C26-4456-9CE3-BAFA9384DC5B}" type="sibTrans" cxnId="{543BDAC6-424E-4A85-AEC2-7C680B281FB8}">
      <dgm:prSet/>
      <dgm:spPr/>
      <dgm:t>
        <a:bodyPr/>
        <a:lstStyle/>
        <a:p>
          <a:endParaRPr lang="ru-RU"/>
        </a:p>
      </dgm:t>
    </dgm:pt>
    <dgm:pt modelId="{019D4217-A926-441E-A4B7-2F70D9CC8637}">
      <dgm:prSet phldrT="[Текст]" custT="1"/>
      <dgm:spPr>
        <a:solidFill>
          <a:srgbClr val="FFFF0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Трудоустройство:</a:t>
          </a:r>
          <a:endParaRPr lang="ru-RU" sz="2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дополнительное профессиональное обучение и </a:t>
          </a:r>
          <a:r>
            <a:rPr lang="ru-RU" sz="220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профессиональная переподготовка</a:t>
          </a:r>
          <a:endParaRPr lang="ru-RU" sz="2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8F727C-9858-421D-84CF-BE742B9569F1}" type="parTrans" cxnId="{0927C145-BB39-49AA-8CC4-FDD8E0E72879}">
      <dgm:prSet/>
      <dgm:spPr/>
      <dgm:t>
        <a:bodyPr/>
        <a:lstStyle/>
        <a:p>
          <a:endParaRPr lang="ru-RU"/>
        </a:p>
      </dgm:t>
    </dgm:pt>
    <dgm:pt modelId="{8AC1ABDE-84F2-448A-A9DD-DC454C4E8B76}" type="sibTrans" cxnId="{0927C145-BB39-49AA-8CC4-FDD8E0E72879}">
      <dgm:prSet/>
      <dgm:spPr/>
      <dgm:t>
        <a:bodyPr/>
        <a:lstStyle/>
        <a:p>
          <a:endParaRPr lang="ru-RU"/>
        </a:p>
      </dgm:t>
    </dgm:pt>
    <dgm:pt modelId="{CB703952-B18E-42D3-B7D2-50382EA6A85A}" type="pres">
      <dgm:prSet presAssocID="{70F0C06F-AF22-4E79-89FD-FC76612BBC5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27D7E1D-6535-466B-B35D-819F69042025}" type="pres">
      <dgm:prSet presAssocID="{70F0C06F-AF22-4E79-89FD-FC76612BBC52}" presName="pyramid" presStyleLbl="node1" presStyleIdx="0" presStyleCnt="1" custScaleX="100903" custLinFactNeighborX="37243"/>
      <dgm:spPr>
        <a:solidFill>
          <a:srgbClr val="00B0F0"/>
        </a:solidFill>
      </dgm:spPr>
    </dgm:pt>
    <dgm:pt modelId="{17632130-59F4-47CC-BCF9-2990FF70B988}" type="pres">
      <dgm:prSet presAssocID="{70F0C06F-AF22-4E79-89FD-FC76612BBC52}" presName="theList" presStyleCnt="0"/>
      <dgm:spPr/>
    </dgm:pt>
    <dgm:pt modelId="{BF9081BC-4219-4275-8E22-18D0788BB822}" type="pres">
      <dgm:prSet presAssocID="{FB387E06-81FC-4069-BD9E-A3796CB7EE01}" presName="aNode" presStyleLbl="fgAcc1" presStyleIdx="0" presStyleCnt="3" custScaleX="132327" custScaleY="87824" custLinFactNeighborX="14189" custLinFactNeighborY="72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ED152-996A-4591-906A-1E086E9E9281}" type="pres">
      <dgm:prSet presAssocID="{FB387E06-81FC-4069-BD9E-A3796CB7EE01}" presName="aSpace" presStyleCnt="0"/>
      <dgm:spPr/>
    </dgm:pt>
    <dgm:pt modelId="{42668804-09F2-45F7-BA2D-66B3729199F8}" type="pres">
      <dgm:prSet presAssocID="{29AE18DB-51DC-4AB7-AC94-EF8EC5EECEAB}" presName="aNode" presStyleLbl="fgAcc1" presStyleIdx="1" presStyleCnt="3" custScaleX="132170" custScaleY="113894" custLinFactY="10189" custLinFactNeighborX="1598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8AD1B-F799-4C54-8A47-C7A7546A0047}" type="pres">
      <dgm:prSet presAssocID="{29AE18DB-51DC-4AB7-AC94-EF8EC5EECEAB}" presName="aSpace" presStyleCnt="0"/>
      <dgm:spPr/>
    </dgm:pt>
    <dgm:pt modelId="{8A382599-672C-4012-AB0F-28C0FD1B764B}" type="pres">
      <dgm:prSet presAssocID="{019D4217-A926-441E-A4B7-2F70D9CC8637}" presName="aNode" presStyleLbl="fgAcc1" presStyleIdx="2" presStyleCnt="3" custScaleX="133643" custLinFactY="24436" custLinFactNeighborX="1792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53EE3-E860-456B-9861-884A6D604857}" type="pres">
      <dgm:prSet presAssocID="{019D4217-A926-441E-A4B7-2F70D9CC8637}" presName="aSpace" presStyleCnt="0"/>
      <dgm:spPr/>
    </dgm:pt>
  </dgm:ptLst>
  <dgm:cxnLst>
    <dgm:cxn modelId="{0927C145-BB39-49AA-8CC4-FDD8E0E72879}" srcId="{70F0C06F-AF22-4E79-89FD-FC76612BBC52}" destId="{019D4217-A926-441E-A4B7-2F70D9CC8637}" srcOrd="2" destOrd="0" parTransId="{5C8F727C-9858-421D-84CF-BE742B9569F1}" sibTransId="{8AC1ABDE-84F2-448A-A9DD-DC454C4E8B76}"/>
    <dgm:cxn modelId="{883B31B9-4067-4707-A795-0539108FEDD2}" type="presOf" srcId="{019D4217-A926-441E-A4B7-2F70D9CC8637}" destId="{8A382599-672C-4012-AB0F-28C0FD1B764B}" srcOrd="0" destOrd="0" presId="urn:microsoft.com/office/officeart/2005/8/layout/pyramid2"/>
    <dgm:cxn modelId="{49D20F99-F286-4C9A-8ABA-88D911F36229}" type="presOf" srcId="{70F0C06F-AF22-4E79-89FD-FC76612BBC52}" destId="{CB703952-B18E-42D3-B7D2-50382EA6A85A}" srcOrd="0" destOrd="0" presId="urn:microsoft.com/office/officeart/2005/8/layout/pyramid2"/>
    <dgm:cxn modelId="{2287B438-62C8-4D57-BA1B-C82D9BFD6FCB}" type="presOf" srcId="{FB387E06-81FC-4069-BD9E-A3796CB7EE01}" destId="{BF9081BC-4219-4275-8E22-18D0788BB822}" srcOrd="0" destOrd="0" presId="urn:microsoft.com/office/officeart/2005/8/layout/pyramid2"/>
    <dgm:cxn modelId="{543BDAC6-424E-4A85-AEC2-7C680B281FB8}" srcId="{70F0C06F-AF22-4E79-89FD-FC76612BBC52}" destId="{29AE18DB-51DC-4AB7-AC94-EF8EC5EECEAB}" srcOrd="1" destOrd="0" parTransId="{D5311D84-4A62-4577-9E91-6D10706CF5F5}" sibTransId="{71CF2C9D-3C26-4456-9CE3-BAFA9384DC5B}"/>
    <dgm:cxn modelId="{3A9EC9C8-BDEC-40B9-BB7C-BEF05BDBED1A}" type="presOf" srcId="{29AE18DB-51DC-4AB7-AC94-EF8EC5EECEAB}" destId="{42668804-09F2-45F7-BA2D-66B3729199F8}" srcOrd="0" destOrd="0" presId="urn:microsoft.com/office/officeart/2005/8/layout/pyramid2"/>
    <dgm:cxn modelId="{AAEF1F6F-CE70-4FAC-ADE9-8F13C620F3AB}" srcId="{70F0C06F-AF22-4E79-89FD-FC76612BBC52}" destId="{FB387E06-81FC-4069-BD9E-A3796CB7EE01}" srcOrd="0" destOrd="0" parTransId="{3180D973-D145-4B74-888C-E15FFB735F1E}" sibTransId="{7E3A5B90-AD08-4C1C-A3E0-6131F0E07E28}"/>
    <dgm:cxn modelId="{A709088C-5A76-473B-B208-8ABBFD54A31A}" type="presParOf" srcId="{CB703952-B18E-42D3-B7D2-50382EA6A85A}" destId="{627D7E1D-6535-466B-B35D-819F69042025}" srcOrd="0" destOrd="0" presId="urn:microsoft.com/office/officeart/2005/8/layout/pyramid2"/>
    <dgm:cxn modelId="{FDCF800D-4D43-4194-9E73-798990AFB383}" type="presParOf" srcId="{CB703952-B18E-42D3-B7D2-50382EA6A85A}" destId="{17632130-59F4-47CC-BCF9-2990FF70B988}" srcOrd="1" destOrd="0" presId="urn:microsoft.com/office/officeart/2005/8/layout/pyramid2"/>
    <dgm:cxn modelId="{8D08F89F-07A3-4D3F-83E5-F3007FB8266E}" type="presParOf" srcId="{17632130-59F4-47CC-BCF9-2990FF70B988}" destId="{BF9081BC-4219-4275-8E22-18D0788BB822}" srcOrd="0" destOrd="0" presId="urn:microsoft.com/office/officeart/2005/8/layout/pyramid2"/>
    <dgm:cxn modelId="{6A599039-896C-427E-8E82-ACD4B15AF574}" type="presParOf" srcId="{17632130-59F4-47CC-BCF9-2990FF70B988}" destId="{D46ED152-996A-4591-906A-1E086E9E9281}" srcOrd="1" destOrd="0" presId="urn:microsoft.com/office/officeart/2005/8/layout/pyramid2"/>
    <dgm:cxn modelId="{8B105D89-2C24-423C-9B8D-1A9CEC276B58}" type="presParOf" srcId="{17632130-59F4-47CC-BCF9-2990FF70B988}" destId="{42668804-09F2-45F7-BA2D-66B3729199F8}" srcOrd="2" destOrd="0" presId="urn:microsoft.com/office/officeart/2005/8/layout/pyramid2"/>
    <dgm:cxn modelId="{173C2F50-389B-4600-AC55-E019882EFC9C}" type="presParOf" srcId="{17632130-59F4-47CC-BCF9-2990FF70B988}" destId="{E048AD1B-F799-4C54-8A47-C7A7546A0047}" srcOrd="3" destOrd="0" presId="urn:microsoft.com/office/officeart/2005/8/layout/pyramid2"/>
    <dgm:cxn modelId="{EF93F5FA-D95F-425F-9201-8678883A7FFA}" type="presParOf" srcId="{17632130-59F4-47CC-BCF9-2990FF70B988}" destId="{8A382599-672C-4012-AB0F-28C0FD1B764B}" srcOrd="4" destOrd="0" presId="urn:microsoft.com/office/officeart/2005/8/layout/pyramid2"/>
    <dgm:cxn modelId="{CEDDFE4B-C218-4856-B56C-0ABDD58DBA54}" type="presParOf" srcId="{17632130-59F4-47CC-BCF9-2990FF70B988}" destId="{EA653EE3-E860-456B-9861-884A6D604857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F0D45B-AC1B-4552-AB29-DAC9660F306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14A1B9-3C97-4B3E-8150-44F7844BB671}">
      <dgm:prSet phldrT="[Текст]" custT="1"/>
      <dgm:spPr/>
      <dgm:t>
        <a:bodyPr vert="vert270"/>
        <a:lstStyle/>
        <a:p>
          <a:pPr algn="ctr"/>
          <a:r>
            <a:rPr lang="ru-RU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студенты,       школьники,  родители,      выпускники</a:t>
          </a:r>
          <a:endParaRPr lang="ru-RU" sz="18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FDC112-A082-4A26-812B-1F04F017A1F2}" type="parTrans" cxnId="{D461C5A4-F881-4DFB-BCCD-B8443B200B29}">
      <dgm:prSet/>
      <dgm:spPr/>
      <dgm:t>
        <a:bodyPr/>
        <a:lstStyle/>
        <a:p>
          <a:endParaRPr lang="ru-RU"/>
        </a:p>
      </dgm:t>
    </dgm:pt>
    <dgm:pt modelId="{420D359E-89CE-49A3-A113-C7AB479EE097}" type="sibTrans" cxnId="{D461C5A4-F881-4DFB-BCCD-B8443B200B29}">
      <dgm:prSet/>
      <dgm:spPr>
        <a:solidFill>
          <a:srgbClr val="FFFF00"/>
        </a:solidFill>
      </dgm:spPr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B1387E-9DF8-4752-8F62-BC0FC49D39B5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</a:p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</a:t>
          </a:r>
        </a:p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</a:p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</a:p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</a:p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</a:p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</a:p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</a:p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241C36-1EE8-43B4-9A21-D34A7743B0BF}" type="sibTrans" cxnId="{47AE65D3-9C98-4C6F-952C-CF2319C3F9DB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B9C76FA7-126C-4262-BDCE-A9A576B59149}" type="parTrans" cxnId="{47AE65D3-9C98-4C6F-952C-CF2319C3F9DB}">
      <dgm:prSet/>
      <dgm:spPr/>
      <dgm:t>
        <a:bodyPr/>
        <a:lstStyle/>
        <a:p>
          <a:endParaRPr lang="ru-RU"/>
        </a:p>
      </dgm:t>
    </dgm:pt>
    <dgm:pt modelId="{79A5D3A3-BA1C-4B9B-BAB1-132DEBE9E9C5}">
      <dgm:prSet phldrT="[Текст]" custT="1"/>
      <dgm:spPr/>
      <dgm:t>
        <a:bodyPr vert="vert270"/>
        <a:lstStyle/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техникум,        работодатели, выпускники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2C192F-6D9E-4E99-B510-AB2A916B2B45}" type="sibTrans" cxnId="{588E47B7-5CB9-456D-9FE3-234289FA77FA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A515D45A-9F46-4108-94CC-F9DBE28379E6}" type="parTrans" cxnId="{588E47B7-5CB9-456D-9FE3-234289FA77FA}">
      <dgm:prSet/>
      <dgm:spPr/>
      <dgm:t>
        <a:bodyPr/>
        <a:lstStyle/>
        <a:p>
          <a:endParaRPr lang="ru-RU"/>
        </a:p>
      </dgm:t>
    </dgm:pt>
    <dgm:pt modelId="{F7F921CC-2FE8-458F-8245-F4A426142F64}">
      <dgm:prSet/>
      <dgm:spPr/>
      <dgm:t>
        <a:bodyPr/>
        <a:lstStyle/>
        <a:p>
          <a:r>
            <a:rPr lang="ru-RU" dirty="0" smtClean="0"/>
            <a:t>Школьники, родители</a:t>
          </a:r>
          <a:endParaRPr lang="ru-RU" dirty="0"/>
        </a:p>
      </dgm:t>
    </dgm:pt>
    <dgm:pt modelId="{03124583-E52D-45CD-8D64-34F75C8E4E80}" type="sibTrans" cxnId="{9B95EDB6-A37A-49AA-B2B0-48DFE807B647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F2C605EB-4F53-4CE1-AB51-27EF3C3F34F2}" type="parTrans" cxnId="{9B95EDB6-A37A-49AA-B2B0-48DFE807B647}">
      <dgm:prSet/>
      <dgm:spPr/>
      <dgm:t>
        <a:bodyPr/>
        <a:lstStyle/>
        <a:p>
          <a:endParaRPr lang="ru-RU"/>
        </a:p>
      </dgm:t>
    </dgm:pt>
    <dgm:pt modelId="{37D9EAF1-421F-4DCA-8B19-41FA69DF1682}">
      <dgm:prSet custT="1"/>
      <dgm:spPr/>
      <dgm:t>
        <a:bodyPr vert="vert270"/>
        <a:lstStyle/>
        <a:p>
          <a:pPr algn="ctr"/>
          <a:r>
            <a:rPr lang="ru-RU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школьники, родители, выпускники</a:t>
          </a:r>
          <a:endParaRPr lang="ru-RU" sz="18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02225-FF81-4CBE-B86B-9E6172C452B2}" type="parTrans" cxnId="{CC161D03-A20B-460F-BB11-44F4F5567F89}">
      <dgm:prSet/>
      <dgm:spPr/>
      <dgm:t>
        <a:bodyPr/>
        <a:lstStyle/>
        <a:p>
          <a:endParaRPr lang="ru-RU"/>
        </a:p>
      </dgm:t>
    </dgm:pt>
    <dgm:pt modelId="{21401A05-4C8B-48FF-B6A4-BCBE6378144A}" type="sibTrans" cxnId="{CC161D03-A20B-460F-BB11-44F4F5567F89}">
      <dgm:prSet/>
      <dgm:spPr/>
      <dgm:t>
        <a:bodyPr/>
        <a:lstStyle/>
        <a:p>
          <a:endParaRPr lang="ru-RU"/>
        </a:p>
      </dgm:t>
    </dgm:pt>
    <dgm:pt modelId="{975E1883-9316-48B6-9368-34BE188510C5}" type="pres">
      <dgm:prSet presAssocID="{1FF0D45B-AC1B-4552-AB29-DAC9660F306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0163F64-8E09-4AA9-997B-14C35882EAF6}" type="pres">
      <dgm:prSet presAssocID="{1FF0D45B-AC1B-4552-AB29-DAC9660F3062}" presName="Name1" presStyleCnt="0"/>
      <dgm:spPr/>
    </dgm:pt>
    <dgm:pt modelId="{98C1A484-2865-4A65-B155-935E4CB8AD33}" type="pres">
      <dgm:prSet presAssocID="{03124583-E52D-45CD-8D64-34F75C8E4E80}" presName="picture_1" presStyleCnt="0"/>
      <dgm:spPr/>
    </dgm:pt>
    <dgm:pt modelId="{AC613630-29BE-4F47-B54A-FC9AFC6A9611}" type="pres">
      <dgm:prSet presAssocID="{03124583-E52D-45CD-8D64-34F75C8E4E80}" presName="pictureRepeatNode" presStyleLbl="alignImgPlace1" presStyleIdx="0" presStyleCnt="5" custScaleX="46794" custScaleY="242752" custLinFactNeighborX="-26522" custLinFactNeighborY="0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061765C-BADE-4BA5-B65C-370CB238192F}" type="pres">
      <dgm:prSet presAssocID="{F7F921CC-2FE8-458F-8245-F4A426142F64}" presName="text_1" presStyleLbl="node1" presStyleIdx="0" presStyleCnt="0" custLinFactX="5443" custLinFactNeighborX="100000" custLinFactNeighborY="-82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ABFAF-6294-4F38-B528-B3EF9351E13B}" type="pres">
      <dgm:prSet presAssocID="{FF241C36-1EE8-43B4-9A21-D34A7743B0BF}" presName="picture_2" presStyleCnt="0"/>
      <dgm:spPr/>
    </dgm:pt>
    <dgm:pt modelId="{CC6D9AA5-C586-46EE-9FD9-58B87CE0E163}" type="pres">
      <dgm:prSet presAssocID="{FF241C36-1EE8-43B4-9A21-D34A7743B0BF}" presName="pictureRepeatNode" presStyleLbl="alignImgPlace1" presStyleIdx="1" presStyleCnt="5" custScaleX="321423" custScaleY="297561" custLinFactX="-56095" custLinFactY="-72753" custLinFactNeighborX="-100000" custLinFactNeighborY="-100000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3887483-9B0B-4117-A965-96DA5F32493B}" type="pres">
      <dgm:prSet presAssocID="{78B1387E-9DF8-4752-8F62-BC0FC49D39B5}" presName="line_2" presStyleLbl="parChTrans1D1" presStyleIdx="0" presStyleCnt="4" custLinFactY="-1546758" custLinFactNeighborX="-37524" custLinFactNeighborY="-1600000"/>
      <dgm:spPr/>
    </dgm:pt>
    <dgm:pt modelId="{B770A127-2A1C-45FF-905C-5450B7B06766}" type="pres">
      <dgm:prSet presAssocID="{78B1387E-9DF8-4752-8F62-BC0FC49D39B5}" presName="textparent_2" presStyleLbl="node1" presStyleIdx="0" presStyleCnt="0"/>
      <dgm:spPr/>
    </dgm:pt>
    <dgm:pt modelId="{DA870184-4C46-4082-95D9-A8187BB1D4D6}" type="pres">
      <dgm:prSet presAssocID="{78B1387E-9DF8-4752-8F62-BC0FC49D39B5}" presName="text_2" presStyleLbl="revTx" presStyleIdx="0" presStyleCnt="4" custScaleY="675920" custLinFactX="-400000" custLinFactY="7119" custLinFactNeighborX="-48867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E5BAF-40DE-4717-8F54-C72DE54E9836}" type="pres">
      <dgm:prSet presAssocID="{1D2C192F-6D9E-4E99-B510-AB2A916B2B45}" presName="picture_3" presStyleCnt="0"/>
      <dgm:spPr/>
    </dgm:pt>
    <dgm:pt modelId="{5D91BA1C-0F8A-4CCB-92B0-F80E899524B8}" type="pres">
      <dgm:prSet presAssocID="{1D2C192F-6D9E-4E99-B510-AB2A916B2B45}" presName="pictureRepeatNode" presStyleLbl="alignImgPlace1" presStyleIdx="2" presStyleCnt="5" custScaleX="349278" custScaleY="308862" custLinFactY="200000" custLinFactNeighborX="-97355" custLinFactNeighborY="278210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53EB718-3385-410E-891E-EE08DFD4F148}" type="pres">
      <dgm:prSet presAssocID="{79A5D3A3-BA1C-4B9B-BAB1-132DEBE9E9C5}" presName="line_3" presStyleLbl="parChTrans1D1" presStyleIdx="1" presStyleCnt="4" custLinFactY="500000" custLinFactNeighborX="-25693" custLinFactNeighborY="584233"/>
      <dgm:spPr/>
    </dgm:pt>
    <dgm:pt modelId="{73F591B3-5AC4-4A07-969D-E8D2677087C5}" type="pres">
      <dgm:prSet presAssocID="{79A5D3A3-BA1C-4B9B-BAB1-132DEBE9E9C5}" presName="textparent_3" presStyleLbl="node1" presStyleIdx="0" presStyleCnt="0"/>
      <dgm:spPr/>
    </dgm:pt>
    <dgm:pt modelId="{B2F90C2F-9B17-4755-8993-F9F48F10D039}" type="pres">
      <dgm:prSet presAssocID="{79A5D3A3-BA1C-4B9B-BAB1-132DEBE9E9C5}" presName="text_3" presStyleLbl="revTx" presStyleIdx="1" presStyleCnt="4" custAng="5400000" custScaleX="688795" custScaleY="331158" custLinFactX="-347296" custLinFactY="200000" custLinFactNeighborX="-400000" custLinFactNeighborY="280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09627-61A1-4AEB-B634-D0995AF3DA15}" type="pres">
      <dgm:prSet presAssocID="{420D359E-89CE-49A3-A113-C7AB479EE097}" presName="picture_4" presStyleCnt="0"/>
      <dgm:spPr/>
    </dgm:pt>
    <dgm:pt modelId="{B1A0EF24-B39A-4D1A-A4E3-297F162B7EC1}" type="pres">
      <dgm:prSet presAssocID="{420D359E-89CE-49A3-A113-C7AB479EE097}" presName="pictureRepeatNode" presStyleLbl="alignImgPlace1" presStyleIdx="3" presStyleCnt="5" custScaleX="343028" custScaleY="335660" custLinFactNeighborX="-85365" custLinFactNeighborY="-50141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5C60AF8-D52F-4CB5-A391-8983D69DE50B}" type="pres">
      <dgm:prSet presAssocID="{3014A1B9-3C97-4B3E-8150-44F7844BB671}" presName="line_4" presStyleLbl="parChTrans1D1" presStyleIdx="2" presStyleCnt="4" custLinFactY="2516458" custLinFactNeighborX="-41915" custLinFactNeighborY="2600000"/>
      <dgm:spPr/>
    </dgm:pt>
    <dgm:pt modelId="{BE43E807-75EE-4FF8-9E4E-7C48F93E4D52}" type="pres">
      <dgm:prSet presAssocID="{3014A1B9-3C97-4B3E-8150-44F7844BB671}" presName="textparent_4" presStyleLbl="node1" presStyleIdx="0" presStyleCnt="0"/>
      <dgm:spPr/>
    </dgm:pt>
    <dgm:pt modelId="{6EAB66BD-044A-4064-ADBC-1AA029E42D0A}" type="pres">
      <dgm:prSet presAssocID="{3014A1B9-3C97-4B3E-8150-44F7844BB671}" presName="text_4" presStyleLbl="revTx" presStyleIdx="2" presStyleCnt="4" custAng="5400000" custScaleX="394044" custScaleY="304734" custLinFactX="-200000" custLinFactNeighborX="-209185" custLinFactNeighborY="-43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EA186-DB95-4637-8928-599A2AC7E93A}" type="pres">
      <dgm:prSet presAssocID="{21401A05-4C8B-48FF-B6A4-BCBE6378144A}" presName="picture_5" presStyleCnt="0"/>
      <dgm:spPr/>
    </dgm:pt>
    <dgm:pt modelId="{E167F8AC-A031-423D-B994-086A53764FC0}" type="pres">
      <dgm:prSet presAssocID="{21401A05-4C8B-48FF-B6A4-BCBE6378144A}" presName="pictureRepeatNode" presStyleLbl="alignImgPlace1" presStyleIdx="4" presStyleCnt="5" custFlipHor="1" custScaleX="39538" custScaleY="9597" custLinFactX="-299301" custLinFactY="200000" custLinFactNeighborX="-300000" custLinFactNeighborY="217024"/>
      <dgm:spPr/>
      <dgm:t>
        <a:bodyPr/>
        <a:lstStyle/>
        <a:p>
          <a:endParaRPr lang="ru-RU"/>
        </a:p>
      </dgm:t>
    </dgm:pt>
    <dgm:pt modelId="{AC588AA7-BD8E-4816-AAF7-09683CAD80E7}" type="pres">
      <dgm:prSet presAssocID="{37D9EAF1-421F-4DCA-8B19-41FA69DF1682}" presName="line_5" presStyleLbl="parChTrans1D1" presStyleIdx="3" presStyleCnt="4" custFlipVert="1" custFlipHor="0" custSzY="98296" custScaleX="8897" custLinFactY="2118372" custLinFactNeighborX="-53437" custLinFactNeighborY="2200000"/>
      <dgm:spPr/>
    </dgm:pt>
    <dgm:pt modelId="{77F92561-599A-4FD6-B2FA-E57226F758A1}" type="pres">
      <dgm:prSet presAssocID="{37D9EAF1-421F-4DCA-8B19-41FA69DF1682}" presName="textparent_5" presStyleLbl="node1" presStyleIdx="0" presStyleCnt="0"/>
      <dgm:spPr/>
    </dgm:pt>
    <dgm:pt modelId="{E9A25C36-86FC-4EFC-9E57-7F64B035C3A7}" type="pres">
      <dgm:prSet presAssocID="{37D9EAF1-421F-4DCA-8B19-41FA69DF1682}" presName="text_5" presStyleLbl="revTx" presStyleIdx="3" presStyleCnt="4" custAng="5400000" custScaleX="1181102" custScaleY="293462" custLinFactX="-906354" custLinFactY="-238697" custLinFactNeighborX="-1000000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017BE6-A59B-43E2-8CED-8ED5A17E21E2}" type="presOf" srcId="{79A5D3A3-BA1C-4B9B-BAB1-132DEBE9E9C5}" destId="{B2F90C2F-9B17-4755-8993-F9F48F10D039}" srcOrd="0" destOrd="0" presId="urn:microsoft.com/office/officeart/2008/layout/CircularPictureCallout"/>
    <dgm:cxn modelId="{9B95EDB6-A37A-49AA-B2B0-48DFE807B647}" srcId="{1FF0D45B-AC1B-4552-AB29-DAC9660F3062}" destId="{F7F921CC-2FE8-458F-8245-F4A426142F64}" srcOrd="0" destOrd="0" parTransId="{F2C605EB-4F53-4CE1-AB51-27EF3C3F34F2}" sibTransId="{03124583-E52D-45CD-8D64-34F75C8E4E80}"/>
    <dgm:cxn modelId="{6BE028DD-114C-4A24-ADFA-E0D391440FE6}" type="presOf" srcId="{78B1387E-9DF8-4752-8F62-BC0FC49D39B5}" destId="{DA870184-4C46-4082-95D9-A8187BB1D4D6}" srcOrd="0" destOrd="0" presId="urn:microsoft.com/office/officeart/2008/layout/CircularPictureCallout"/>
    <dgm:cxn modelId="{28191D1A-A9F6-4B87-9AE6-4AA01859FA7D}" type="presOf" srcId="{1FF0D45B-AC1B-4552-AB29-DAC9660F3062}" destId="{975E1883-9316-48B6-9368-34BE188510C5}" srcOrd="0" destOrd="0" presId="urn:microsoft.com/office/officeart/2008/layout/CircularPictureCallout"/>
    <dgm:cxn modelId="{D461C5A4-F881-4DFB-BCCD-B8443B200B29}" srcId="{1FF0D45B-AC1B-4552-AB29-DAC9660F3062}" destId="{3014A1B9-3C97-4B3E-8150-44F7844BB671}" srcOrd="3" destOrd="0" parTransId="{D7FDC112-A082-4A26-812B-1F04F017A1F2}" sibTransId="{420D359E-89CE-49A3-A113-C7AB479EE097}"/>
    <dgm:cxn modelId="{CC161D03-A20B-460F-BB11-44F4F5567F89}" srcId="{1FF0D45B-AC1B-4552-AB29-DAC9660F3062}" destId="{37D9EAF1-421F-4DCA-8B19-41FA69DF1682}" srcOrd="4" destOrd="0" parTransId="{6D302225-FF81-4CBE-B86B-9E6172C452B2}" sibTransId="{21401A05-4C8B-48FF-B6A4-BCBE6378144A}"/>
    <dgm:cxn modelId="{0737A7C5-680A-42B8-A33D-54F3EC1A9856}" type="presOf" srcId="{1D2C192F-6D9E-4E99-B510-AB2A916B2B45}" destId="{5D91BA1C-0F8A-4CCB-92B0-F80E899524B8}" srcOrd="0" destOrd="0" presId="urn:microsoft.com/office/officeart/2008/layout/CircularPictureCallout"/>
    <dgm:cxn modelId="{588E47B7-5CB9-456D-9FE3-234289FA77FA}" srcId="{1FF0D45B-AC1B-4552-AB29-DAC9660F3062}" destId="{79A5D3A3-BA1C-4B9B-BAB1-132DEBE9E9C5}" srcOrd="2" destOrd="0" parTransId="{A515D45A-9F46-4108-94CC-F9DBE28379E6}" sibTransId="{1D2C192F-6D9E-4E99-B510-AB2A916B2B45}"/>
    <dgm:cxn modelId="{AB2129AF-A538-4EB6-AFF1-704F724E53C2}" type="presOf" srcId="{37D9EAF1-421F-4DCA-8B19-41FA69DF1682}" destId="{E9A25C36-86FC-4EFC-9E57-7F64B035C3A7}" srcOrd="0" destOrd="0" presId="urn:microsoft.com/office/officeart/2008/layout/CircularPictureCallout"/>
    <dgm:cxn modelId="{18FAA981-9C7C-4B28-9C90-8068C307A64C}" type="presOf" srcId="{3014A1B9-3C97-4B3E-8150-44F7844BB671}" destId="{6EAB66BD-044A-4064-ADBC-1AA029E42D0A}" srcOrd="0" destOrd="0" presId="urn:microsoft.com/office/officeart/2008/layout/CircularPictureCallout"/>
    <dgm:cxn modelId="{A02D7292-4443-45FD-9356-E1B0EA8A926F}" type="presOf" srcId="{FF241C36-1EE8-43B4-9A21-D34A7743B0BF}" destId="{CC6D9AA5-C586-46EE-9FD9-58B87CE0E163}" srcOrd="0" destOrd="0" presId="urn:microsoft.com/office/officeart/2008/layout/CircularPictureCallout"/>
    <dgm:cxn modelId="{65BBB434-3507-4B9B-AFB4-5AF16851BD1A}" type="presOf" srcId="{F7F921CC-2FE8-458F-8245-F4A426142F64}" destId="{9061765C-BADE-4BA5-B65C-370CB238192F}" srcOrd="0" destOrd="0" presId="urn:microsoft.com/office/officeart/2008/layout/CircularPictureCallout"/>
    <dgm:cxn modelId="{3E0D2CD1-CAFD-4277-AF8C-E10A0CA2D5E5}" type="presOf" srcId="{03124583-E52D-45CD-8D64-34F75C8E4E80}" destId="{AC613630-29BE-4F47-B54A-FC9AFC6A9611}" srcOrd="0" destOrd="0" presId="urn:microsoft.com/office/officeart/2008/layout/CircularPictureCallout"/>
    <dgm:cxn modelId="{89C6523A-197C-4CDE-B911-C98D67E3C541}" type="presOf" srcId="{21401A05-4C8B-48FF-B6A4-BCBE6378144A}" destId="{E167F8AC-A031-423D-B994-086A53764FC0}" srcOrd="0" destOrd="0" presId="urn:microsoft.com/office/officeart/2008/layout/CircularPictureCallout"/>
    <dgm:cxn modelId="{CB78C122-B3BE-412F-8013-F2175B13A061}" type="presOf" srcId="{420D359E-89CE-49A3-A113-C7AB479EE097}" destId="{B1A0EF24-B39A-4D1A-A4E3-297F162B7EC1}" srcOrd="0" destOrd="0" presId="urn:microsoft.com/office/officeart/2008/layout/CircularPictureCallout"/>
    <dgm:cxn modelId="{47AE65D3-9C98-4C6F-952C-CF2319C3F9DB}" srcId="{1FF0D45B-AC1B-4552-AB29-DAC9660F3062}" destId="{78B1387E-9DF8-4752-8F62-BC0FC49D39B5}" srcOrd="1" destOrd="0" parTransId="{B9C76FA7-126C-4262-BDCE-A9A576B59149}" sibTransId="{FF241C36-1EE8-43B4-9A21-D34A7743B0BF}"/>
    <dgm:cxn modelId="{0520F916-D562-4578-AB9E-46ABC0129C04}" type="presParOf" srcId="{975E1883-9316-48B6-9368-34BE188510C5}" destId="{C0163F64-8E09-4AA9-997B-14C35882EAF6}" srcOrd="0" destOrd="0" presId="urn:microsoft.com/office/officeart/2008/layout/CircularPictureCallout"/>
    <dgm:cxn modelId="{828AA7CB-51A9-4474-BB8C-67396A344FE1}" type="presParOf" srcId="{C0163F64-8E09-4AA9-997B-14C35882EAF6}" destId="{98C1A484-2865-4A65-B155-935E4CB8AD33}" srcOrd="0" destOrd="0" presId="urn:microsoft.com/office/officeart/2008/layout/CircularPictureCallout"/>
    <dgm:cxn modelId="{955E3661-1C14-4AEC-A511-0EBA877E085B}" type="presParOf" srcId="{98C1A484-2865-4A65-B155-935E4CB8AD33}" destId="{AC613630-29BE-4F47-B54A-FC9AFC6A9611}" srcOrd="0" destOrd="0" presId="urn:microsoft.com/office/officeart/2008/layout/CircularPictureCallout"/>
    <dgm:cxn modelId="{1F5432F9-8217-473B-991F-9E2C0F723905}" type="presParOf" srcId="{C0163F64-8E09-4AA9-997B-14C35882EAF6}" destId="{9061765C-BADE-4BA5-B65C-370CB238192F}" srcOrd="1" destOrd="0" presId="urn:microsoft.com/office/officeart/2008/layout/CircularPictureCallout"/>
    <dgm:cxn modelId="{0DF1A965-21E7-498F-B57C-DDCA1D7B5922}" type="presParOf" srcId="{C0163F64-8E09-4AA9-997B-14C35882EAF6}" destId="{7B2ABFAF-6294-4F38-B528-B3EF9351E13B}" srcOrd="2" destOrd="0" presId="urn:microsoft.com/office/officeart/2008/layout/CircularPictureCallout"/>
    <dgm:cxn modelId="{BE4C0432-A4BE-4372-8B6A-3272C8A0A402}" type="presParOf" srcId="{7B2ABFAF-6294-4F38-B528-B3EF9351E13B}" destId="{CC6D9AA5-C586-46EE-9FD9-58B87CE0E163}" srcOrd="0" destOrd="0" presId="urn:microsoft.com/office/officeart/2008/layout/CircularPictureCallout"/>
    <dgm:cxn modelId="{EAD9885D-7A68-4426-801E-B9BE09F70BFB}" type="presParOf" srcId="{C0163F64-8E09-4AA9-997B-14C35882EAF6}" destId="{93887483-9B0B-4117-A965-96DA5F32493B}" srcOrd="3" destOrd="0" presId="urn:microsoft.com/office/officeart/2008/layout/CircularPictureCallout"/>
    <dgm:cxn modelId="{D8C2B9B8-ACCE-49E1-A447-3730EAB33262}" type="presParOf" srcId="{C0163F64-8E09-4AA9-997B-14C35882EAF6}" destId="{B770A127-2A1C-45FF-905C-5450B7B06766}" srcOrd="4" destOrd="0" presId="urn:microsoft.com/office/officeart/2008/layout/CircularPictureCallout"/>
    <dgm:cxn modelId="{8FF9139A-92A7-4985-BD60-B08CB17D7EA1}" type="presParOf" srcId="{B770A127-2A1C-45FF-905C-5450B7B06766}" destId="{DA870184-4C46-4082-95D9-A8187BB1D4D6}" srcOrd="0" destOrd="0" presId="urn:microsoft.com/office/officeart/2008/layout/CircularPictureCallout"/>
    <dgm:cxn modelId="{E40D3052-D209-4E23-9A6F-FF31A2F5822E}" type="presParOf" srcId="{C0163F64-8E09-4AA9-997B-14C35882EAF6}" destId="{95FE5BAF-40DE-4717-8F54-C72DE54E9836}" srcOrd="5" destOrd="0" presId="urn:microsoft.com/office/officeart/2008/layout/CircularPictureCallout"/>
    <dgm:cxn modelId="{9D210FBB-3303-4A5C-BEFC-A518E1036ED1}" type="presParOf" srcId="{95FE5BAF-40DE-4717-8F54-C72DE54E9836}" destId="{5D91BA1C-0F8A-4CCB-92B0-F80E899524B8}" srcOrd="0" destOrd="0" presId="urn:microsoft.com/office/officeart/2008/layout/CircularPictureCallout"/>
    <dgm:cxn modelId="{36672933-FE76-401A-9B72-81B5EB831A15}" type="presParOf" srcId="{C0163F64-8E09-4AA9-997B-14C35882EAF6}" destId="{753EB718-3385-410E-891E-EE08DFD4F148}" srcOrd="6" destOrd="0" presId="urn:microsoft.com/office/officeart/2008/layout/CircularPictureCallout"/>
    <dgm:cxn modelId="{2A695313-A85F-465D-9ABD-DF52B7860685}" type="presParOf" srcId="{C0163F64-8E09-4AA9-997B-14C35882EAF6}" destId="{73F591B3-5AC4-4A07-969D-E8D2677087C5}" srcOrd="7" destOrd="0" presId="urn:microsoft.com/office/officeart/2008/layout/CircularPictureCallout"/>
    <dgm:cxn modelId="{4AFAFB52-A65A-4F91-80FF-FAFB149A8AF7}" type="presParOf" srcId="{73F591B3-5AC4-4A07-969D-E8D2677087C5}" destId="{B2F90C2F-9B17-4755-8993-F9F48F10D039}" srcOrd="0" destOrd="0" presId="urn:microsoft.com/office/officeart/2008/layout/CircularPictureCallout"/>
    <dgm:cxn modelId="{44A94C87-F558-4414-9A4E-C7E11AE15F6E}" type="presParOf" srcId="{C0163F64-8E09-4AA9-997B-14C35882EAF6}" destId="{E2A09627-61A1-4AEB-B634-D0995AF3DA15}" srcOrd="8" destOrd="0" presId="urn:microsoft.com/office/officeart/2008/layout/CircularPictureCallout"/>
    <dgm:cxn modelId="{14FF8AFF-5BB6-4763-9B34-3387EE31D583}" type="presParOf" srcId="{E2A09627-61A1-4AEB-B634-D0995AF3DA15}" destId="{B1A0EF24-B39A-4D1A-A4E3-297F162B7EC1}" srcOrd="0" destOrd="0" presId="urn:microsoft.com/office/officeart/2008/layout/CircularPictureCallout"/>
    <dgm:cxn modelId="{81FD082C-E416-4CC3-B20B-78B14856CBAE}" type="presParOf" srcId="{C0163F64-8E09-4AA9-997B-14C35882EAF6}" destId="{A5C60AF8-D52F-4CB5-A391-8983D69DE50B}" srcOrd="9" destOrd="0" presId="urn:microsoft.com/office/officeart/2008/layout/CircularPictureCallout"/>
    <dgm:cxn modelId="{0D3ECEA9-21F6-4209-8233-37153F0ED357}" type="presParOf" srcId="{C0163F64-8E09-4AA9-997B-14C35882EAF6}" destId="{BE43E807-75EE-4FF8-9E4E-7C48F93E4D52}" srcOrd="10" destOrd="0" presId="urn:microsoft.com/office/officeart/2008/layout/CircularPictureCallout"/>
    <dgm:cxn modelId="{F925B6E8-1DED-48D5-AFBA-D53143345EEC}" type="presParOf" srcId="{BE43E807-75EE-4FF8-9E4E-7C48F93E4D52}" destId="{6EAB66BD-044A-4064-ADBC-1AA029E42D0A}" srcOrd="0" destOrd="0" presId="urn:microsoft.com/office/officeart/2008/layout/CircularPictureCallout"/>
    <dgm:cxn modelId="{7ADECDE3-1CFF-4E29-A807-DF8161715C39}" type="presParOf" srcId="{C0163F64-8E09-4AA9-997B-14C35882EAF6}" destId="{13EEA186-DB95-4637-8928-599A2AC7E93A}" srcOrd="11" destOrd="0" presId="urn:microsoft.com/office/officeart/2008/layout/CircularPictureCallout"/>
    <dgm:cxn modelId="{59FE4BC0-145F-4C75-941F-A2F478F7BED2}" type="presParOf" srcId="{13EEA186-DB95-4637-8928-599A2AC7E93A}" destId="{E167F8AC-A031-423D-B994-086A53764FC0}" srcOrd="0" destOrd="0" presId="urn:microsoft.com/office/officeart/2008/layout/CircularPictureCallout"/>
    <dgm:cxn modelId="{064DC77E-7154-4AAB-AA0C-61C4E67ADD84}" type="presParOf" srcId="{C0163F64-8E09-4AA9-997B-14C35882EAF6}" destId="{AC588AA7-BD8E-4816-AAF7-09683CAD80E7}" srcOrd="12" destOrd="0" presId="urn:microsoft.com/office/officeart/2008/layout/CircularPictureCallout"/>
    <dgm:cxn modelId="{D37E8684-CAF4-4BDB-AE53-832E3245E1B8}" type="presParOf" srcId="{C0163F64-8E09-4AA9-997B-14C35882EAF6}" destId="{77F92561-599A-4FD6-B2FA-E57226F758A1}" srcOrd="13" destOrd="0" presId="urn:microsoft.com/office/officeart/2008/layout/CircularPictureCallout"/>
    <dgm:cxn modelId="{8B891DB7-BF10-427C-8D68-FEA050EC2DD6}" type="presParOf" srcId="{77F92561-599A-4FD6-B2FA-E57226F758A1}" destId="{E9A25C36-86FC-4EFC-9E57-7F64B035C3A7}" srcOrd="0" destOrd="0" presId="urn:microsoft.com/office/officeart/2008/layout/CircularPictureCallout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A19FBF-6428-45D5-8121-369CEEE08BB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BA788D-BAEF-4C99-9D3C-21F0E09BAAED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Социальные</a:t>
          </a:r>
          <a:r>
            <a: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партнёры</a:t>
          </a:r>
          <a:endParaRPr lang="ru-RU" sz="1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C5E50-185D-4D0A-BBCA-4AF91DDEF208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28CDE7-3B63-4732-8EEA-C3EAEEA2C1D4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ДЛО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9A0314-D601-4F82-A61E-FB159B883B59}">
      <dgm:prSet phldrT="[Текст]" custT="1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УДО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213EB8-3B6E-4B58-9D94-625D6BC85E1B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ООУ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80059-F525-49EA-B804-12468C1C719D}">
      <dgm:prSet phldrT="[Текст]" custT="1"/>
      <dgm:spPr>
        <a:solidFill>
          <a:schemeClr val="accent1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ДОУ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7A6323-D24D-4524-9621-54A892262B52}">
      <dgm:prSet phldrT="[Текст]" custT="1"/>
      <dgm:spPr>
        <a:solidFill>
          <a:srgbClr val="FFFF00"/>
        </a:solidFill>
        <a:ln>
          <a:solidFill>
            <a:srgbClr val="FFC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Техникум,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Ресурсный центр</a:t>
          </a:r>
        </a:p>
      </dgm:t>
    </dgm:pt>
    <dgm:pt modelId="{F6A7450E-4E51-4E22-9FCA-0DC6192A6AD9}" type="sibTrans" cxnId="{63813A8E-E935-4C55-8202-6F0E2A133A40}">
      <dgm:prSet/>
      <dgm:spPr/>
      <dgm:t>
        <a:bodyPr/>
        <a:lstStyle/>
        <a:p>
          <a:endParaRPr lang="ru-RU"/>
        </a:p>
      </dgm:t>
    </dgm:pt>
    <dgm:pt modelId="{834C630C-65AE-4C30-873F-480D17EB72AA}" type="parTrans" cxnId="{63813A8E-E935-4C55-8202-6F0E2A133A40}">
      <dgm:prSet/>
      <dgm:spPr/>
      <dgm:t>
        <a:bodyPr/>
        <a:lstStyle/>
        <a:p>
          <a:endParaRPr lang="ru-RU"/>
        </a:p>
      </dgm:t>
    </dgm:pt>
    <dgm:pt modelId="{3E7FA2B7-73A2-44D7-BA0E-DF3287761509}" type="sibTrans" cxnId="{E49AA044-44A6-45BC-9085-7C7FE47F0EB2}">
      <dgm:prSet/>
      <dgm:spPr/>
      <dgm:t>
        <a:bodyPr/>
        <a:lstStyle/>
        <a:p>
          <a:endParaRPr lang="ru-RU"/>
        </a:p>
      </dgm:t>
    </dgm:pt>
    <dgm:pt modelId="{A0C188E2-52FE-4B9F-A09E-CDF7DB80DA48}" type="parTrans" cxnId="{E49AA044-44A6-45BC-9085-7C7FE47F0EB2}">
      <dgm:prSet/>
      <dgm:spPr/>
      <dgm:t>
        <a:bodyPr/>
        <a:lstStyle/>
        <a:p>
          <a:endParaRPr lang="ru-RU"/>
        </a:p>
      </dgm:t>
    </dgm:pt>
    <dgm:pt modelId="{44645770-B823-400F-BAA6-6C487AAEF722}" type="sibTrans" cxnId="{768DB32D-8238-493E-8FC2-0875E862E98A}">
      <dgm:prSet/>
      <dgm:spPr/>
      <dgm:t>
        <a:bodyPr/>
        <a:lstStyle/>
        <a:p>
          <a:endParaRPr lang="ru-RU"/>
        </a:p>
      </dgm:t>
    </dgm:pt>
    <dgm:pt modelId="{D6A9650F-B921-415D-B897-D6FA45311673}" type="parTrans" cxnId="{768DB32D-8238-493E-8FC2-0875E862E98A}">
      <dgm:prSet/>
      <dgm:spPr/>
      <dgm:t>
        <a:bodyPr/>
        <a:lstStyle/>
        <a:p>
          <a:endParaRPr lang="ru-RU"/>
        </a:p>
      </dgm:t>
    </dgm:pt>
    <dgm:pt modelId="{9B4B5556-49D6-4F20-93FB-EC1A1E84D906}" type="sibTrans" cxnId="{6F6B277C-DE1C-4F92-8850-3EC8267F9A64}">
      <dgm:prSet/>
      <dgm:spPr/>
      <dgm:t>
        <a:bodyPr/>
        <a:lstStyle/>
        <a:p>
          <a:endParaRPr lang="ru-RU"/>
        </a:p>
      </dgm:t>
    </dgm:pt>
    <dgm:pt modelId="{0ECF9EBD-AE4B-498D-BB0F-DB90D1BB2D15}" type="parTrans" cxnId="{6F6B277C-DE1C-4F92-8850-3EC8267F9A64}">
      <dgm:prSet/>
      <dgm:spPr/>
      <dgm:t>
        <a:bodyPr/>
        <a:lstStyle/>
        <a:p>
          <a:endParaRPr lang="ru-RU"/>
        </a:p>
      </dgm:t>
    </dgm:pt>
    <dgm:pt modelId="{9DCA7BAE-6B73-416B-A7D9-1FFC40CA43DF}" type="sibTrans" cxnId="{1825C687-856B-4FAE-B93A-A11C95447BE2}">
      <dgm:prSet/>
      <dgm:spPr/>
      <dgm:t>
        <a:bodyPr/>
        <a:lstStyle/>
        <a:p>
          <a:endParaRPr lang="ru-RU"/>
        </a:p>
      </dgm:t>
    </dgm:pt>
    <dgm:pt modelId="{6113C7BC-DC2B-40D1-9F7A-955F68765F74}" type="parTrans" cxnId="{1825C687-856B-4FAE-B93A-A11C95447BE2}">
      <dgm:prSet/>
      <dgm:spPr/>
      <dgm:t>
        <a:bodyPr/>
        <a:lstStyle/>
        <a:p>
          <a:endParaRPr lang="ru-RU"/>
        </a:p>
      </dgm:t>
    </dgm:pt>
    <dgm:pt modelId="{9122E2A2-8D26-4240-8650-59E9945A73CD}" type="sibTrans" cxnId="{B1D95F13-0FC8-41C8-B30D-5A799F577830}">
      <dgm:prSet/>
      <dgm:spPr/>
      <dgm:t>
        <a:bodyPr/>
        <a:lstStyle/>
        <a:p>
          <a:endParaRPr lang="ru-RU"/>
        </a:p>
      </dgm:t>
    </dgm:pt>
    <dgm:pt modelId="{955B23D9-91D9-4C2F-B50D-1DE78CDDA130}" type="parTrans" cxnId="{B1D95F13-0FC8-41C8-B30D-5A799F577830}">
      <dgm:prSet/>
      <dgm:spPr/>
      <dgm:t>
        <a:bodyPr/>
        <a:lstStyle/>
        <a:p>
          <a:endParaRPr lang="ru-RU"/>
        </a:p>
      </dgm:t>
    </dgm:pt>
    <dgm:pt modelId="{B56C7336-5A01-48A3-B731-3398BC23CD11}" type="sibTrans" cxnId="{C3E86B1C-E981-4460-B99D-09B924B1A4CD}">
      <dgm:prSet/>
      <dgm:spPr/>
      <dgm:t>
        <a:bodyPr/>
        <a:lstStyle/>
        <a:p>
          <a:endParaRPr lang="ru-RU"/>
        </a:p>
      </dgm:t>
    </dgm:pt>
    <dgm:pt modelId="{BCB9EF7E-2979-4BDE-89CC-277F4FF41CF7}" type="parTrans" cxnId="{C3E86B1C-E981-4460-B99D-09B924B1A4CD}">
      <dgm:prSet/>
      <dgm:spPr/>
      <dgm:t>
        <a:bodyPr/>
        <a:lstStyle/>
        <a:p>
          <a:endParaRPr lang="ru-RU"/>
        </a:p>
      </dgm:t>
    </dgm:pt>
    <dgm:pt modelId="{4C421B5E-9B1C-44B3-B89A-809C2E502C88}" type="pres">
      <dgm:prSet presAssocID="{40A19FBF-6428-45D5-8121-369CEEE08BB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B3858DD-3212-4AF8-B07A-8A647AEC17DD}" type="pres">
      <dgm:prSet presAssocID="{6C7A6323-D24D-4524-9621-54A892262B52}" presName="Parent" presStyleLbl="node0" presStyleIdx="0" presStyleCnt="1" custScaleX="106504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61C15494-2ADF-42FE-B4CF-52A9D92BAD90}" type="pres">
      <dgm:prSet presAssocID="{7C780059-F525-49EA-B804-12468C1C719D}" presName="Accent1" presStyleCnt="0"/>
      <dgm:spPr/>
    </dgm:pt>
    <dgm:pt modelId="{A8027821-9A1C-4E96-8B81-7D601D2BD319}" type="pres">
      <dgm:prSet presAssocID="{7C780059-F525-49EA-B804-12468C1C719D}" presName="Accent" presStyleLbl="bgShp" presStyleIdx="0" presStyleCnt="6"/>
      <dgm:spPr/>
    </dgm:pt>
    <dgm:pt modelId="{E3C5A667-0CE4-4DA5-9903-0368FA0D60EF}" type="pres">
      <dgm:prSet presAssocID="{7C780059-F525-49EA-B804-12468C1C719D}" presName="Child1" presStyleLbl="node1" presStyleIdx="0" presStyleCnt="6" custScaleX="124047" custScaleY="115265" custLinFactNeighborX="1699" custLinFactNeighborY="24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A9C51-0F08-418E-BEE6-E4C2F4B316C4}" type="pres">
      <dgm:prSet presAssocID="{8F213EB8-3B6E-4B58-9D94-625D6BC85E1B}" presName="Accent2" presStyleCnt="0"/>
      <dgm:spPr/>
    </dgm:pt>
    <dgm:pt modelId="{F10B77F8-47D0-4434-B7FB-CCCF10AF4C1A}" type="pres">
      <dgm:prSet presAssocID="{8F213EB8-3B6E-4B58-9D94-625D6BC85E1B}" presName="Accent" presStyleLbl="bgShp" presStyleIdx="1" presStyleCnt="6"/>
      <dgm:spPr/>
    </dgm:pt>
    <dgm:pt modelId="{7696D36F-730F-46F9-BB13-5671D6589745}" type="pres">
      <dgm:prSet presAssocID="{8F213EB8-3B6E-4B58-9D94-625D6BC85E1B}" presName="Child2" presStyleLbl="node1" presStyleIdx="1" presStyleCnt="6" custScaleX="118067" custScaleY="124000" custLinFactNeighborX="1122" custLinFactNeighborY="-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57B89-8021-488C-930A-883AFC671145}" type="pres">
      <dgm:prSet presAssocID="{769A0314-D601-4F82-A61E-FB159B883B59}" presName="Accent3" presStyleCnt="0"/>
      <dgm:spPr/>
    </dgm:pt>
    <dgm:pt modelId="{D48CAE92-3C66-4809-9349-9D976F34167A}" type="pres">
      <dgm:prSet presAssocID="{769A0314-D601-4F82-A61E-FB159B883B59}" presName="Accent" presStyleLbl="bgShp" presStyleIdx="2" presStyleCnt="6"/>
      <dgm:spPr/>
    </dgm:pt>
    <dgm:pt modelId="{AB9344F1-C1EF-44C8-8869-66EBD4066CE0}" type="pres">
      <dgm:prSet presAssocID="{769A0314-D601-4F82-A61E-FB159B883B59}" presName="Child3" presStyleLbl="node1" presStyleIdx="2" presStyleCnt="6" custScaleX="115850" custScaleY="112784" custLinFactNeighborX="-541" custLinFactNeighborY="-29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73764-BD10-4695-AC4B-63E5D5E15476}" type="pres">
      <dgm:prSet presAssocID="{9528CDE7-3B63-4732-8EEA-C3EAEEA2C1D4}" presName="Accent4" presStyleCnt="0"/>
      <dgm:spPr/>
    </dgm:pt>
    <dgm:pt modelId="{F4086296-8AC3-4C96-8394-DF92A9260BCB}" type="pres">
      <dgm:prSet presAssocID="{9528CDE7-3B63-4732-8EEA-C3EAEEA2C1D4}" presName="Accent" presStyleLbl="bgShp" presStyleIdx="3" presStyleCnt="6"/>
      <dgm:spPr/>
    </dgm:pt>
    <dgm:pt modelId="{DA0B5E3B-B08D-4FA9-B1E4-1568F647918C}" type="pres">
      <dgm:prSet presAssocID="{9528CDE7-3B63-4732-8EEA-C3EAEEA2C1D4}" presName="Child4" presStyleLbl="node1" presStyleIdx="3" presStyleCnt="6" custScaleX="122127" custScaleY="111606" custLinFactNeighborX="0" custLinFactNeighborY="-48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9D790-7C9F-4F3D-AC34-357070BDB956}" type="pres">
      <dgm:prSet presAssocID="{AB7C5E50-185D-4D0A-BBCA-4AF91DDEF208}" presName="Accent5" presStyleCnt="0"/>
      <dgm:spPr/>
    </dgm:pt>
    <dgm:pt modelId="{EC425C32-2786-4453-B200-8726219C87B0}" type="pres">
      <dgm:prSet presAssocID="{AB7C5E50-185D-4D0A-BBCA-4AF91DDEF208}" presName="Accent" presStyleLbl="bgShp" presStyleIdx="4" presStyleCnt="6"/>
      <dgm:spPr/>
    </dgm:pt>
    <dgm:pt modelId="{8F59DC20-8DA6-4AC0-90A5-4C6F4FE9EFB7}" type="pres">
      <dgm:prSet presAssocID="{AB7C5E50-185D-4D0A-BBCA-4AF91DDEF208}" presName="Child5" presStyleLbl="node1" presStyleIdx="4" presStyleCnt="6" custScaleX="121294" custScaleY="1168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FFA43-0374-4FC1-82EE-AE9014F7CD69}" type="pres">
      <dgm:prSet presAssocID="{14BA788D-BAEF-4C99-9D3C-21F0E09BAAED}" presName="Accent6" presStyleCnt="0"/>
      <dgm:spPr/>
    </dgm:pt>
    <dgm:pt modelId="{64C2ED99-4CEF-4CAD-959F-A0B0D4F5E014}" type="pres">
      <dgm:prSet presAssocID="{14BA788D-BAEF-4C99-9D3C-21F0E09BAAED}" presName="Accent" presStyleLbl="bgShp" presStyleIdx="5" presStyleCnt="6"/>
      <dgm:spPr/>
    </dgm:pt>
    <dgm:pt modelId="{2CB8E68C-2463-49CD-AD6C-FEF9BDAA7D04}" type="pres">
      <dgm:prSet presAssocID="{14BA788D-BAEF-4C99-9D3C-21F0E09BAAED}" presName="Child6" presStyleLbl="node1" presStyleIdx="5" presStyleCnt="6" custScaleX="124199" custScaleY="1233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B852BE-A51D-46BE-9386-F25BE3134A76}" type="presOf" srcId="{6C7A6323-D24D-4524-9621-54A892262B52}" destId="{1B3858DD-3212-4AF8-B07A-8A647AEC17DD}" srcOrd="0" destOrd="0" presId="urn:microsoft.com/office/officeart/2011/layout/HexagonRadial"/>
    <dgm:cxn modelId="{D5B898D4-C1DC-486E-B5A1-1A7C23A43C67}" type="presOf" srcId="{769A0314-D601-4F82-A61E-FB159B883B59}" destId="{AB9344F1-C1EF-44C8-8869-66EBD4066CE0}" srcOrd="0" destOrd="0" presId="urn:microsoft.com/office/officeart/2011/layout/HexagonRadial"/>
    <dgm:cxn modelId="{661EA6C1-3FD9-4855-B766-E89B3F686ED5}" type="presOf" srcId="{8F213EB8-3B6E-4B58-9D94-625D6BC85E1B}" destId="{7696D36F-730F-46F9-BB13-5671D6589745}" srcOrd="0" destOrd="0" presId="urn:microsoft.com/office/officeart/2011/layout/HexagonRadial"/>
    <dgm:cxn modelId="{1825C687-856B-4FAE-B93A-A11C95447BE2}" srcId="{6C7A6323-D24D-4524-9621-54A892262B52}" destId="{769A0314-D601-4F82-A61E-FB159B883B59}" srcOrd="2" destOrd="0" parTransId="{6113C7BC-DC2B-40D1-9F7A-955F68765F74}" sibTransId="{9DCA7BAE-6B73-416B-A7D9-1FFC40CA43DF}"/>
    <dgm:cxn modelId="{E49AA044-44A6-45BC-9085-7C7FE47F0EB2}" srcId="{6C7A6323-D24D-4524-9621-54A892262B52}" destId="{14BA788D-BAEF-4C99-9D3C-21F0E09BAAED}" srcOrd="5" destOrd="0" parTransId="{A0C188E2-52FE-4B9F-A09E-CDF7DB80DA48}" sibTransId="{3E7FA2B7-73A2-44D7-BA0E-DF3287761509}"/>
    <dgm:cxn modelId="{2B88AF2F-A540-487B-8545-7B4F58F12EE1}" type="presOf" srcId="{14BA788D-BAEF-4C99-9D3C-21F0E09BAAED}" destId="{2CB8E68C-2463-49CD-AD6C-FEF9BDAA7D04}" srcOrd="0" destOrd="0" presId="urn:microsoft.com/office/officeart/2011/layout/HexagonRadial"/>
    <dgm:cxn modelId="{EC120D39-256D-4F8B-A945-E70FC64CA244}" type="presOf" srcId="{40A19FBF-6428-45D5-8121-369CEEE08BB8}" destId="{4C421B5E-9B1C-44B3-B89A-809C2E502C88}" srcOrd="0" destOrd="0" presId="urn:microsoft.com/office/officeart/2011/layout/HexagonRadial"/>
    <dgm:cxn modelId="{8604C49B-457A-4E09-B863-89607BEEF1EB}" type="presOf" srcId="{7C780059-F525-49EA-B804-12468C1C719D}" destId="{E3C5A667-0CE4-4DA5-9903-0368FA0D60EF}" srcOrd="0" destOrd="0" presId="urn:microsoft.com/office/officeart/2011/layout/HexagonRadial"/>
    <dgm:cxn modelId="{BCF9920E-E0DD-43F4-B85F-5D3115D479C5}" type="presOf" srcId="{AB7C5E50-185D-4D0A-BBCA-4AF91DDEF208}" destId="{8F59DC20-8DA6-4AC0-90A5-4C6F4FE9EFB7}" srcOrd="0" destOrd="0" presId="urn:microsoft.com/office/officeart/2011/layout/HexagonRadial"/>
    <dgm:cxn modelId="{768DB32D-8238-493E-8FC2-0875E862E98A}" srcId="{6C7A6323-D24D-4524-9621-54A892262B52}" destId="{AB7C5E50-185D-4D0A-BBCA-4AF91DDEF208}" srcOrd="4" destOrd="0" parTransId="{D6A9650F-B921-415D-B897-D6FA45311673}" sibTransId="{44645770-B823-400F-BAA6-6C487AAEF722}"/>
    <dgm:cxn modelId="{F4EE5EA7-9D2E-4FA6-B42A-876D5F9D8235}" type="presOf" srcId="{9528CDE7-3B63-4732-8EEA-C3EAEEA2C1D4}" destId="{DA0B5E3B-B08D-4FA9-B1E4-1568F647918C}" srcOrd="0" destOrd="0" presId="urn:microsoft.com/office/officeart/2011/layout/HexagonRadial"/>
    <dgm:cxn modelId="{C3E86B1C-E981-4460-B99D-09B924B1A4CD}" srcId="{6C7A6323-D24D-4524-9621-54A892262B52}" destId="{7C780059-F525-49EA-B804-12468C1C719D}" srcOrd="0" destOrd="0" parTransId="{BCB9EF7E-2979-4BDE-89CC-277F4FF41CF7}" sibTransId="{B56C7336-5A01-48A3-B731-3398BC23CD11}"/>
    <dgm:cxn modelId="{6F6B277C-DE1C-4F92-8850-3EC8267F9A64}" srcId="{6C7A6323-D24D-4524-9621-54A892262B52}" destId="{9528CDE7-3B63-4732-8EEA-C3EAEEA2C1D4}" srcOrd="3" destOrd="0" parTransId="{0ECF9EBD-AE4B-498D-BB0F-DB90D1BB2D15}" sibTransId="{9B4B5556-49D6-4F20-93FB-EC1A1E84D906}"/>
    <dgm:cxn modelId="{63813A8E-E935-4C55-8202-6F0E2A133A40}" srcId="{40A19FBF-6428-45D5-8121-369CEEE08BB8}" destId="{6C7A6323-D24D-4524-9621-54A892262B52}" srcOrd="0" destOrd="0" parTransId="{834C630C-65AE-4C30-873F-480D17EB72AA}" sibTransId="{F6A7450E-4E51-4E22-9FCA-0DC6192A6AD9}"/>
    <dgm:cxn modelId="{B1D95F13-0FC8-41C8-B30D-5A799F577830}" srcId="{6C7A6323-D24D-4524-9621-54A892262B52}" destId="{8F213EB8-3B6E-4B58-9D94-625D6BC85E1B}" srcOrd="1" destOrd="0" parTransId="{955B23D9-91D9-4C2F-B50D-1DE78CDDA130}" sibTransId="{9122E2A2-8D26-4240-8650-59E9945A73CD}"/>
    <dgm:cxn modelId="{F05245C1-382B-48EF-9AD7-2769DA12309B}" type="presParOf" srcId="{4C421B5E-9B1C-44B3-B89A-809C2E502C88}" destId="{1B3858DD-3212-4AF8-B07A-8A647AEC17DD}" srcOrd="0" destOrd="0" presId="urn:microsoft.com/office/officeart/2011/layout/HexagonRadial"/>
    <dgm:cxn modelId="{AFD22100-BBEA-4BF0-AF42-A5A23415152C}" type="presParOf" srcId="{4C421B5E-9B1C-44B3-B89A-809C2E502C88}" destId="{61C15494-2ADF-42FE-B4CF-52A9D92BAD90}" srcOrd="1" destOrd="0" presId="urn:microsoft.com/office/officeart/2011/layout/HexagonRadial"/>
    <dgm:cxn modelId="{DD70E171-0D55-4042-B33A-508DCCD90AEA}" type="presParOf" srcId="{61C15494-2ADF-42FE-B4CF-52A9D92BAD90}" destId="{A8027821-9A1C-4E96-8B81-7D601D2BD319}" srcOrd="0" destOrd="0" presId="urn:microsoft.com/office/officeart/2011/layout/HexagonRadial"/>
    <dgm:cxn modelId="{A42C853A-E464-4C31-8D54-15A0A5650731}" type="presParOf" srcId="{4C421B5E-9B1C-44B3-B89A-809C2E502C88}" destId="{E3C5A667-0CE4-4DA5-9903-0368FA0D60EF}" srcOrd="2" destOrd="0" presId="urn:microsoft.com/office/officeart/2011/layout/HexagonRadial"/>
    <dgm:cxn modelId="{58D34ACB-A5F2-49BA-93BD-78710FFD11AE}" type="presParOf" srcId="{4C421B5E-9B1C-44B3-B89A-809C2E502C88}" destId="{828A9C51-0F08-418E-BEE6-E4C2F4B316C4}" srcOrd="3" destOrd="0" presId="urn:microsoft.com/office/officeart/2011/layout/HexagonRadial"/>
    <dgm:cxn modelId="{206CFFC1-8556-42B3-8E70-9FC0DC3AD98F}" type="presParOf" srcId="{828A9C51-0F08-418E-BEE6-E4C2F4B316C4}" destId="{F10B77F8-47D0-4434-B7FB-CCCF10AF4C1A}" srcOrd="0" destOrd="0" presId="urn:microsoft.com/office/officeart/2011/layout/HexagonRadial"/>
    <dgm:cxn modelId="{A318F94B-C17A-4975-9D87-B9765CF989B1}" type="presParOf" srcId="{4C421B5E-9B1C-44B3-B89A-809C2E502C88}" destId="{7696D36F-730F-46F9-BB13-5671D6589745}" srcOrd="4" destOrd="0" presId="urn:microsoft.com/office/officeart/2011/layout/HexagonRadial"/>
    <dgm:cxn modelId="{0DF5778F-D104-4C1C-BB77-F2ADB3B8D1D9}" type="presParOf" srcId="{4C421B5E-9B1C-44B3-B89A-809C2E502C88}" destId="{D0157B89-8021-488C-930A-883AFC671145}" srcOrd="5" destOrd="0" presId="urn:microsoft.com/office/officeart/2011/layout/HexagonRadial"/>
    <dgm:cxn modelId="{B50EEF88-1F9C-4534-9533-3BDE86189F50}" type="presParOf" srcId="{D0157B89-8021-488C-930A-883AFC671145}" destId="{D48CAE92-3C66-4809-9349-9D976F34167A}" srcOrd="0" destOrd="0" presId="urn:microsoft.com/office/officeart/2011/layout/HexagonRadial"/>
    <dgm:cxn modelId="{24E48D55-B771-4D3D-85C5-44B6FFAA45DD}" type="presParOf" srcId="{4C421B5E-9B1C-44B3-B89A-809C2E502C88}" destId="{AB9344F1-C1EF-44C8-8869-66EBD4066CE0}" srcOrd="6" destOrd="0" presId="urn:microsoft.com/office/officeart/2011/layout/HexagonRadial"/>
    <dgm:cxn modelId="{C00AF7AF-7613-44F1-8AA5-47F80C5641A2}" type="presParOf" srcId="{4C421B5E-9B1C-44B3-B89A-809C2E502C88}" destId="{0ED73764-BD10-4695-AC4B-63E5D5E15476}" srcOrd="7" destOrd="0" presId="urn:microsoft.com/office/officeart/2011/layout/HexagonRadial"/>
    <dgm:cxn modelId="{32FD3B81-C92B-4338-B060-ACFBB339B5BF}" type="presParOf" srcId="{0ED73764-BD10-4695-AC4B-63E5D5E15476}" destId="{F4086296-8AC3-4C96-8394-DF92A9260BCB}" srcOrd="0" destOrd="0" presId="urn:microsoft.com/office/officeart/2011/layout/HexagonRadial"/>
    <dgm:cxn modelId="{DE293BBC-6B39-4139-8A25-4E099891772C}" type="presParOf" srcId="{4C421B5E-9B1C-44B3-B89A-809C2E502C88}" destId="{DA0B5E3B-B08D-4FA9-B1E4-1568F647918C}" srcOrd="8" destOrd="0" presId="urn:microsoft.com/office/officeart/2011/layout/HexagonRadial"/>
    <dgm:cxn modelId="{9C0039CB-C64E-40D9-AB14-5B291A921DA0}" type="presParOf" srcId="{4C421B5E-9B1C-44B3-B89A-809C2E502C88}" destId="{3029D790-7C9F-4F3D-AC34-357070BDB956}" srcOrd="9" destOrd="0" presId="urn:microsoft.com/office/officeart/2011/layout/HexagonRadial"/>
    <dgm:cxn modelId="{CF929D44-60AC-41C5-BA04-6CFD336C6BED}" type="presParOf" srcId="{3029D790-7C9F-4F3D-AC34-357070BDB956}" destId="{EC425C32-2786-4453-B200-8726219C87B0}" srcOrd="0" destOrd="0" presId="urn:microsoft.com/office/officeart/2011/layout/HexagonRadial"/>
    <dgm:cxn modelId="{79CC700B-BFA0-4EF8-A62B-1F419E6944E9}" type="presParOf" srcId="{4C421B5E-9B1C-44B3-B89A-809C2E502C88}" destId="{8F59DC20-8DA6-4AC0-90A5-4C6F4FE9EFB7}" srcOrd="10" destOrd="0" presId="urn:microsoft.com/office/officeart/2011/layout/HexagonRadial"/>
    <dgm:cxn modelId="{9BF084CC-5CA7-45A2-AEDE-5BA89E2ACB31}" type="presParOf" srcId="{4C421B5E-9B1C-44B3-B89A-809C2E502C88}" destId="{433FFA43-0374-4FC1-82EE-AE9014F7CD69}" srcOrd="11" destOrd="0" presId="urn:microsoft.com/office/officeart/2011/layout/HexagonRadial"/>
    <dgm:cxn modelId="{DCF7FD33-C51B-4CEE-88D0-7841A058065A}" type="presParOf" srcId="{433FFA43-0374-4FC1-82EE-AE9014F7CD69}" destId="{64C2ED99-4CEF-4CAD-959F-A0B0D4F5E014}" srcOrd="0" destOrd="0" presId="urn:microsoft.com/office/officeart/2011/layout/HexagonRadial"/>
    <dgm:cxn modelId="{5F88E515-F284-4F82-B976-F41E30B47A7A}" type="presParOf" srcId="{4C421B5E-9B1C-44B3-B89A-809C2E502C88}" destId="{2CB8E68C-2463-49CD-AD6C-FEF9BDAA7D04}" srcOrd="12" destOrd="0" presId="urn:microsoft.com/office/officeart/2011/layout/HexagonRadial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8DA419-F104-4133-87EF-5CF6F2F772B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5C0EBE-A166-4B6E-B81A-AD5036449E61}">
      <dgm:prSet phldrT="[Текст]"/>
      <dgm:spPr>
        <a:solidFill>
          <a:srgbClr val="7030A0"/>
        </a:solidFill>
        <a:ln>
          <a:noFill/>
        </a:ln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D4D81C1-BE28-48B0-A4B0-05F3353ACFCC}" type="parTrans" cxnId="{62DE9DCA-9A36-4026-9E73-E5CD3426D02E}">
      <dgm:prSet/>
      <dgm:spPr/>
      <dgm:t>
        <a:bodyPr/>
        <a:lstStyle/>
        <a:p>
          <a:endParaRPr lang="ru-RU"/>
        </a:p>
      </dgm:t>
    </dgm:pt>
    <dgm:pt modelId="{80BA6824-C7AD-4667-89B4-5016C3CEED96}" type="sibTrans" cxnId="{62DE9DCA-9A36-4026-9E73-E5CD3426D02E}">
      <dgm:prSet/>
      <dgm:spPr/>
      <dgm:t>
        <a:bodyPr/>
        <a:lstStyle/>
        <a:p>
          <a:endParaRPr lang="ru-RU"/>
        </a:p>
      </dgm:t>
    </dgm:pt>
    <dgm:pt modelId="{EB8E4A41-92FA-4760-8373-D8C30E9E3C72}">
      <dgm:prSet phldrT="[Текст]"/>
      <dgm:spPr>
        <a:solidFill>
          <a:srgbClr val="7030A0"/>
        </a:solidFill>
        <a:ln>
          <a:noFill/>
        </a:ln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B1831D8-A23E-4C38-A283-B8F26F96ED93}" type="parTrans" cxnId="{B4D09EBB-5F24-4ECA-9844-39FD59470663}">
      <dgm:prSet/>
      <dgm:spPr/>
      <dgm:t>
        <a:bodyPr/>
        <a:lstStyle/>
        <a:p>
          <a:endParaRPr lang="ru-RU"/>
        </a:p>
      </dgm:t>
    </dgm:pt>
    <dgm:pt modelId="{47FE8551-D82B-4900-A06C-26085641AF43}" type="sibTrans" cxnId="{B4D09EBB-5F24-4ECA-9844-39FD59470663}">
      <dgm:prSet/>
      <dgm:spPr/>
      <dgm:t>
        <a:bodyPr/>
        <a:lstStyle/>
        <a:p>
          <a:endParaRPr lang="ru-RU"/>
        </a:p>
      </dgm:t>
    </dgm:pt>
    <dgm:pt modelId="{F91A4D53-2775-4516-AE20-DBE14DAB3A8A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 деятельность на основе законодательства Российской Федерации, законов и нормативно-правовых актов Пермского края, администрации Нытвенского района, КГАПОУ «Нытвенский многопрофильный техникум».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2A6E2FF-CB94-42D2-BACC-EF8019DECFCB}" type="parTrans" cxnId="{AEB920CE-0A03-4829-A3BB-D460B2F940C6}">
      <dgm:prSet/>
      <dgm:spPr/>
      <dgm:t>
        <a:bodyPr/>
        <a:lstStyle/>
        <a:p>
          <a:endParaRPr lang="ru-RU"/>
        </a:p>
      </dgm:t>
    </dgm:pt>
    <dgm:pt modelId="{693A9E06-B3B1-4302-9245-35FDA32867E6}" type="sibTrans" cxnId="{AEB920CE-0A03-4829-A3BB-D460B2F940C6}">
      <dgm:prSet/>
      <dgm:spPr/>
      <dgm:t>
        <a:bodyPr/>
        <a:lstStyle/>
        <a:p>
          <a:endParaRPr lang="ru-RU"/>
        </a:p>
      </dgm:t>
    </dgm:pt>
    <dgm:pt modelId="{634A3B82-A0CB-45EE-B63E-9356E1E5D497}">
      <dgm:prSet custT="1"/>
      <dgm:spPr/>
      <dgm:t>
        <a:bodyPr/>
        <a:lstStyle/>
        <a:p>
          <a:pPr algn="just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Реализует механизмы сетевого взаимодействия субъектов с учетом профессиональных интересов, склонностей, потребностей и возможностей обучающихся, исходя из требований рынка труда и социально- экономических условий района.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6EE58EF-2510-4643-B765-28C2A88B11C9}" type="parTrans" cxnId="{985590B8-54BB-4373-A001-690B9B8F7868}">
      <dgm:prSet/>
      <dgm:spPr/>
      <dgm:t>
        <a:bodyPr/>
        <a:lstStyle/>
        <a:p>
          <a:endParaRPr lang="ru-RU"/>
        </a:p>
      </dgm:t>
    </dgm:pt>
    <dgm:pt modelId="{B86539C8-A335-46D9-B647-1837F130D717}" type="sibTrans" cxnId="{985590B8-54BB-4373-A001-690B9B8F7868}">
      <dgm:prSet/>
      <dgm:spPr/>
      <dgm:t>
        <a:bodyPr/>
        <a:lstStyle/>
        <a:p>
          <a:endParaRPr lang="ru-RU"/>
        </a:p>
      </dgm:t>
    </dgm:pt>
    <dgm:pt modelId="{87759090-0B4B-44FC-8AFC-85E474A65C82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Реализует цели государственной политики в области профессиональной ориентации обучающихся общеобразовательных и профессиональных образовательных организаций.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8992CCE-40D5-46F5-BB48-399615DCE824}" type="sibTrans" cxnId="{4FAEA718-7356-4CB4-B7E5-EF6139E00396}">
      <dgm:prSet/>
      <dgm:spPr/>
      <dgm:t>
        <a:bodyPr/>
        <a:lstStyle/>
        <a:p>
          <a:endParaRPr lang="ru-RU"/>
        </a:p>
      </dgm:t>
    </dgm:pt>
    <dgm:pt modelId="{A0A23A5E-581A-46FA-A790-9A88204A5ABF}" type="parTrans" cxnId="{4FAEA718-7356-4CB4-B7E5-EF6139E00396}">
      <dgm:prSet/>
      <dgm:spPr/>
      <dgm:t>
        <a:bodyPr/>
        <a:lstStyle/>
        <a:p>
          <a:endParaRPr lang="ru-RU"/>
        </a:p>
      </dgm:t>
    </dgm:pt>
    <dgm:pt modelId="{66D12562-6517-4527-8587-3AB88889F488}">
      <dgm:prSet phldrT="[Текст]"/>
      <dgm:spPr>
        <a:solidFill>
          <a:srgbClr val="7030A0"/>
        </a:solidFill>
        <a:ln>
          <a:noFill/>
        </a:ln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3EF5FDB-0F4E-4215-A98F-EA9CF5BF04CF}" type="sibTrans" cxnId="{811AA0E0-50A6-4C06-AAC9-550A7668F0E0}">
      <dgm:prSet/>
      <dgm:spPr/>
      <dgm:t>
        <a:bodyPr/>
        <a:lstStyle/>
        <a:p>
          <a:endParaRPr lang="ru-RU"/>
        </a:p>
      </dgm:t>
    </dgm:pt>
    <dgm:pt modelId="{6381AEDB-A7E3-4B73-BD49-E307119F31CF}" type="parTrans" cxnId="{811AA0E0-50A6-4C06-AAC9-550A7668F0E0}">
      <dgm:prSet/>
      <dgm:spPr/>
      <dgm:t>
        <a:bodyPr/>
        <a:lstStyle/>
        <a:p>
          <a:endParaRPr lang="ru-RU"/>
        </a:p>
      </dgm:t>
    </dgm:pt>
    <dgm:pt modelId="{FBE7F11F-CF31-469C-8EA4-185F89FCB4F0}" type="pres">
      <dgm:prSet presAssocID="{CC8DA419-F104-4133-87EF-5CF6F2F772B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56963C-76F1-47C7-9C1F-FCAD902A409D}" type="pres">
      <dgm:prSet presAssocID="{205C0EBE-A166-4B6E-B81A-AD5036449E61}" presName="composite" presStyleCnt="0"/>
      <dgm:spPr/>
    </dgm:pt>
    <dgm:pt modelId="{CEA711F3-3565-40FB-8313-C665B8D18B9B}" type="pres">
      <dgm:prSet presAssocID="{205C0EBE-A166-4B6E-B81A-AD5036449E6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0C7CA-A6D7-4BFB-9A3F-8BF10E542164}" type="pres">
      <dgm:prSet presAssocID="{205C0EBE-A166-4B6E-B81A-AD5036449E6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38832-0A64-4A12-95B5-FD96109FF63A}" type="pres">
      <dgm:prSet presAssocID="{80BA6824-C7AD-4667-89B4-5016C3CEED96}" presName="sp" presStyleCnt="0"/>
      <dgm:spPr/>
    </dgm:pt>
    <dgm:pt modelId="{F21C32CB-42F1-4474-89F0-DD8211E13EB6}" type="pres">
      <dgm:prSet presAssocID="{66D12562-6517-4527-8587-3AB88889F488}" presName="composite" presStyleCnt="0"/>
      <dgm:spPr/>
    </dgm:pt>
    <dgm:pt modelId="{08803FD9-2B2F-47BB-B5B4-7890D590275E}" type="pres">
      <dgm:prSet presAssocID="{66D12562-6517-4527-8587-3AB88889F48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DD8AE-C44A-4EDA-839F-E8688C32B622}" type="pres">
      <dgm:prSet presAssocID="{66D12562-6517-4527-8587-3AB88889F488}" presName="descendantText" presStyleLbl="alignAcc1" presStyleIdx="1" presStyleCnt="3" custScaleY="118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61CCF-AF3E-4D00-B943-16927401D76D}" type="pres">
      <dgm:prSet presAssocID="{A3EF5FDB-0F4E-4215-A98F-EA9CF5BF04CF}" presName="sp" presStyleCnt="0"/>
      <dgm:spPr/>
    </dgm:pt>
    <dgm:pt modelId="{3DDDF300-7051-4FC1-B6AC-147D507F0E95}" type="pres">
      <dgm:prSet presAssocID="{EB8E4A41-92FA-4760-8373-D8C30E9E3C72}" presName="composite" presStyleCnt="0"/>
      <dgm:spPr/>
    </dgm:pt>
    <dgm:pt modelId="{93B8F3B9-3D87-4C14-8833-97E67B0AFA6A}" type="pres">
      <dgm:prSet presAssocID="{EB8E4A41-92FA-4760-8373-D8C30E9E3C7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556A6-E387-4E22-8C6C-F882F9975698}" type="pres">
      <dgm:prSet presAssocID="{EB8E4A41-92FA-4760-8373-D8C30E9E3C72}" presName="descendantText" presStyleLbl="alignAcc1" presStyleIdx="2" presStyleCnt="3" custScaleY="108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B6DCAE-FE5B-4E7A-95C2-8869042DC4EF}" type="presOf" srcId="{205C0EBE-A166-4B6E-B81A-AD5036449E61}" destId="{CEA711F3-3565-40FB-8313-C665B8D18B9B}" srcOrd="0" destOrd="0" presId="urn:microsoft.com/office/officeart/2005/8/layout/chevron2"/>
    <dgm:cxn modelId="{2AC4E1CA-8F8F-4EB2-8100-BAB380229ADB}" type="presOf" srcId="{634A3B82-A0CB-45EE-B63E-9356E1E5D497}" destId="{EC6DD8AE-C44A-4EDA-839F-E8688C32B622}" srcOrd="0" destOrd="0" presId="urn:microsoft.com/office/officeart/2005/8/layout/chevron2"/>
    <dgm:cxn modelId="{62DE9DCA-9A36-4026-9E73-E5CD3426D02E}" srcId="{CC8DA419-F104-4133-87EF-5CF6F2F772BE}" destId="{205C0EBE-A166-4B6E-B81A-AD5036449E61}" srcOrd="0" destOrd="0" parTransId="{CD4D81C1-BE28-48B0-A4B0-05F3353ACFCC}" sibTransId="{80BA6824-C7AD-4667-89B4-5016C3CEED96}"/>
    <dgm:cxn modelId="{811AA0E0-50A6-4C06-AAC9-550A7668F0E0}" srcId="{CC8DA419-F104-4133-87EF-5CF6F2F772BE}" destId="{66D12562-6517-4527-8587-3AB88889F488}" srcOrd="1" destOrd="0" parTransId="{6381AEDB-A7E3-4B73-BD49-E307119F31CF}" sibTransId="{A3EF5FDB-0F4E-4215-A98F-EA9CF5BF04CF}"/>
    <dgm:cxn modelId="{B4D09EBB-5F24-4ECA-9844-39FD59470663}" srcId="{CC8DA419-F104-4133-87EF-5CF6F2F772BE}" destId="{EB8E4A41-92FA-4760-8373-D8C30E9E3C72}" srcOrd="2" destOrd="0" parTransId="{BB1831D8-A23E-4C38-A283-B8F26F96ED93}" sibTransId="{47FE8551-D82B-4900-A06C-26085641AF43}"/>
    <dgm:cxn modelId="{985590B8-54BB-4373-A001-690B9B8F7868}" srcId="{66D12562-6517-4527-8587-3AB88889F488}" destId="{634A3B82-A0CB-45EE-B63E-9356E1E5D497}" srcOrd="0" destOrd="0" parTransId="{26EE58EF-2510-4643-B765-28C2A88B11C9}" sibTransId="{B86539C8-A335-46D9-B647-1837F130D717}"/>
    <dgm:cxn modelId="{77AC3598-CBC9-4873-A9E1-A25467D49E49}" type="presOf" srcId="{EB8E4A41-92FA-4760-8373-D8C30E9E3C72}" destId="{93B8F3B9-3D87-4C14-8833-97E67B0AFA6A}" srcOrd="0" destOrd="0" presId="urn:microsoft.com/office/officeart/2005/8/layout/chevron2"/>
    <dgm:cxn modelId="{DFB078A7-4795-400B-BE19-D5B6D4D5B704}" type="presOf" srcId="{CC8DA419-F104-4133-87EF-5CF6F2F772BE}" destId="{FBE7F11F-CF31-469C-8EA4-185F89FCB4F0}" srcOrd="0" destOrd="0" presId="urn:microsoft.com/office/officeart/2005/8/layout/chevron2"/>
    <dgm:cxn modelId="{FC4B7435-35C6-4B60-968E-89F5664B9493}" type="presOf" srcId="{66D12562-6517-4527-8587-3AB88889F488}" destId="{08803FD9-2B2F-47BB-B5B4-7890D590275E}" srcOrd="0" destOrd="0" presId="urn:microsoft.com/office/officeart/2005/8/layout/chevron2"/>
    <dgm:cxn modelId="{4FAEA718-7356-4CB4-B7E5-EF6139E00396}" srcId="{205C0EBE-A166-4B6E-B81A-AD5036449E61}" destId="{87759090-0B4B-44FC-8AFC-85E474A65C82}" srcOrd="0" destOrd="0" parTransId="{A0A23A5E-581A-46FA-A790-9A88204A5ABF}" sibTransId="{58992CCE-40D5-46F5-BB48-399615DCE824}"/>
    <dgm:cxn modelId="{AEB920CE-0A03-4829-A3BB-D460B2F940C6}" srcId="{EB8E4A41-92FA-4760-8373-D8C30E9E3C72}" destId="{F91A4D53-2775-4516-AE20-DBE14DAB3A8A}" srcOrd="0" destOrd="0" parTransId="{72A6E2FF-CB94-42D2-BACC-EF8019DECFCB}" sibTransId="{693A9E06-B3B1-4302-9245-35FDA32867E6}"/>
    <dgm:cxn modelId="{E3134CBB-90C8-49BA-B84C-70200B856101}" type="presOf" srcId="{87759090-0B4B-44FC-8AFC-85E474A65C82}" destId="{3260C7CA-A6D7-4BFB-9A3F-8BF10E542164}" srcOrd="0" destOrd="0" presId="urn:microsoft.com/office/officeart/2005/8/layout/chevron2"/>
    <dgm:cxn modelId="{C2A5AFE2-1FBD-413B-86F3-C973355A58AC}" type="presOf" srcId="{F91A4D53-2775-4516-AE20-DBE14DAB3A8A}" destId="{713556A6-E387-4E22-8C6C-F882F9975698}" srcOrd="0" destOrd="0" presId="urn:microsoft.com/office/officeart/2005/8/layout/chevron2"/>
    <dgm:cxn modelId="{8A1C3954-276D-4CAB-85DF-83875546A30D}" type="presParOf" srcId="{FBE7F11F-CF31-469C-8EA4-185F89FCB4F0}" destId="{F756963C-76F1-47C7-9C1F-FCAD902A409D}" srcOrd="0" destOrd="0" presId="urn:microsoft.com/office/officeart/2005/8/layout/chevron2"/>
    <dgm:cxn modelId="{F6F479BE-EA6C-4A8A-B1EA-71FD41133D3A}" type="presParOf" srcId="{F756963C-76F1-47C7-9C1F-FCAD902A409D}" destId="{CEA711F3-3565-40FB-8313-C665B8D18B9B}" srcOrd="0" destOrd="0" presId="urn:microsoft.com/office/officeart/2005/8/layout/chevron2"/>
    <dgm:cxn modelId="{ADBF1948-C5A3-4C5C-89DF-D2B3E284F8B3}" type="presParOf" srcId="{F756963C-76F1-47C7-9C1F-FCAD902A409D}" destId="{3260C7CA-A6D7-4BFB-9A3F-8BF10E542164}" srcOrd="1" destOrd="0" presId="urn:microsoft.com/office/officeart/2005/8/layout/chevron2"/>
    <dgm:cxn modelId="{47F95D08-48FA-438B-BFE3-62A5D69BC77B}" type="presParOf" srcId="{FBE7F11F-CF31-469C-8EA4-185F89FCB4F0}" destId="{6C338832-0A64-4A12-95B5-FD96109FF63A}" srcOrd="1" destOrd="0" presId="urn:microsoft.com/office/officeart/2005/8/layout/chevron2"/>
    <dgm:cxn modelId="{DFA24676-68B3-49C9-A501-2D043D6C36D6}" type="presParOf" srcId="{FBE7F11F-CF31-469C-8EA4-185F89FCB4F0}" destId="{F21C32CB-42F1-4474-89F0-DD8211E13EB6}" srcOrd="2" destOrd="0" presId="urn:microsoft.com/office/officeart/2005/8/layout/chevron2"/>
    <dgm:cxn modelId="{4F4D45B5-678F-4981-8138-BD0AEC694D08}" type="presParOf" srcId="{F21C32CB-42F1-4474-89F0-DD8211E13EB6}" destId="{08803FD9-2B2F-47BB-B5B4-7890D590275E}" srcOrd="0" destOrd="0" presId="urn:microsoft.com/office/officeart/2005/8/layout/chevron2"/>
    <dgm:cxn modelId="{7DB836D8-75CB-41B2-8D67-D0B4FB617B7D}" type="presParOf" srcId="{F21C32CB-42F1-4474-89F0-DD8211E13EB6}" destId="{EC6DD8AE-C44A-4EDA-839F-E8688C32B622}" srcOrd="1" destOrd="0" presId="urn:microsoft.com/office/officeart/2005/8/layout/chevron2"/>
    <dgm:cxn modelId="{B701001D-487F-4996-B542-E019EA076331}" type="presParOf" srcId="{FBE7F11F-CF31-469C-8EA4-185F89FCB4F0}" destId="{D9861CCF-AF3E-4D00-B943-16927401D76D}" srcOrd="3" destOrd="0" presId="urn:microsoft.com/office/officeart/2005/8/layout/chevron2"/>
    <dgm:cxn modelId="{B6F3484E-CAA5-4DE4-95F5-F4D6FE79CCD8}" type="presParOf" srcId="{FBE7F11F-CF31-469C-8EA4-185F89FCB4F0}" destId="{3DDDF300-7051-4FC1-B6AC-147D507F0E95}" srcOrd="4" destOrd="0" presId="urn:microsoft.com/office/officeart/2005/8/layout/chevron2"/>
    <dgm:cxn modelId="{A0571642-E15F-40D5-BB3A-6800BC3D93AF}" type="presParOf" srcId="{3DDDF300-7051-4FC1-B6AC-147D507F0E95}" destId="{93B8F3B9-3D87-4C14-8833-97E67B0AFA6A}" srcOrd="0" destOrd="0" presId="urn:microsoft.com/office/officeart/2005/8/layout/chevron2"/>
    <dgm:cxn modelId="{737CA49C-D539-49D1-8E2D-D588A8AA719A}" type="presParOf" srcId="{3DDDF300-7051-4FC1-B6AC-147D507F0E95}" destId="{713556A6-E387-4E22-8C6C-F882F9975698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FC0CCF-F294-4684-B5B4-6822BB4001A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E0AB37-605B-4DEB-AA47-0B8A93EF5DF3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3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36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5938ABD-CB6E-4404-8C6D-47A52A83AB51}" type="parTrans" cxnId="{4F02A229-277F-43FB-9A3A-521A2F37C4EC}">
      <dgm:prSet/>
      <dgm:spPr/>
      <dgm:t>
        <a:bodyPr/>
        <a:lstStyle/>
        <a:p>
          <a:endParaRPr lang="ru-RU"/>
        </a:p>
      </dgm:t>
    </dgm:pt>
    <dgm:pt modelId="{B3452677-B9CB-4EF3-8B70-A879840264DE}" type="sibTrans" cxnId="{4F02A229-277F-43FB-9A3A-521A2F37C4EC}">
      <dgm:prSet/>
      <dgm:spPr/>
      <dgm:t>
        <a:bodyPr/>
        <a:lstStyle/>
        <a:p>
          <a:endParaRPr lang="ru-RU"/>
        </a:p>
      </dgm:t>
    </dgm:pt>
    <dgm:pt modelId="{7A43B843-DAEC-4514-A6B3-C739591127EE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pPr algn="just"/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информационное, организационное, методическое и правовое  сопровождение профессиональной ориентации на уровне района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49EC8E9C-C5F5-45D7-86F4-5E55727380E2}" type="parTrans" cxnId="{69A78632-ED22-470C-AADF-38A23DDFC9CA}">
      <dgm:prSet/>
      <dgm:spPr/>
      <dgm:t>
        <a:bodyPr/>
        <a:lstStyle/>
        <a:p>
          <a:endParaRPr lang="ru-RU"/>
        </a:p>
      </dgm:t>
    </dgm:pt>
    <dgm:pt modelId="{4728ED07-C876-4ACD-810B-5216F930B136}" type="sibTrans" cxnId="{69A78632-ED22-470C-AADF-38A23DDFC9CA}">
      <dgm:prSet/>
      <dgm:spPr/>
      <dgm:t>
        <a:bodyPr/>
        <a:lstStyle/>
        <a:p>
          <a:endParaRPr lang="ru-RU"/>
        </a:p>
      </dgm:t>
    </dgm:pt>
    <dgm:pt modelId="{141986FD-295A-4C89-BCAB-99C6229F48BD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3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36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3C1B994-BCF0-4D84-B25E-773C29AFC776}" type="parTrans" cxnId="{B2BA11ED-29D5-4A57-B2BD-DB7D7B351622}">
      <dgm:prSet/>
      <dgm:spPr/>
      <dgm:t>
        <a:bodyPr/>
        <a:lstStyle/>
        <a:p>
          <a:endParaRPr lang="ru-RU"/>
        </a:p>
      </dgm:t>
    </dgm:pt>
    <dgm:pt modelId="{2BF767AB-528E-4FBB-960B-E34C0ACB90C5}" type="sibTrans" cxnId="{B2BA11ED-29D5-4A57-B2BD-DB7D7B351622}">
      <dgm:prSet/>
      <dgm:spPr/>
      <dgm:t>
        <a:bodyPr/>
        <a:lstStyle/>
        <a:p>
          <a:endParaRPr lang="ru-RU"/>
        </a:p>
      </dgm:t>
    </dgm:pt>
    <dgm:pt modelId="{28C8E001-F758-4073-9564-E8EE1898715F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pPr algn="just"/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проведение мероприятий по профессиональной ориентации для обучающихся, выпускников, родителей и работодателей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629905C0-C0CC-453E-8157-F041E1BC66D0}" type="parTrans" cxnId="{20082758-2C99-4D03-870D-771E8CD25383}">
      <dgm:prSet/>
      <dgm:spPr/>
      <dgm:t>
        <a:bodyPr/>
        <a:lstStyle/>
        <a:p>
          <a:endParaRPr lang="ru-RU"/>
        </a:p>
      </dgm:t>
    </dgm:pt>
    <dgm:pt modelId="{617FED5F-9B78-4781-9174-8BCA2BC7616B}" type="sibTrans" cxnId="{20082758-2C99-4D03-870D-771E8CD25383}">
      <dgm:prSet/>
      <dgm:spPr/>
      <dgm:t>
        <a:bodyPr/>
        <a:lstStyle/>
        <a:p>
          <a:endParaRPr lang="ru-RU"/>
        </a:p>
      </dgm:t>
    </dgm:pt>
    <dgm:pt modelId="{A93B4224-84C5-4027-85B5-6722C4F778D7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3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36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C06E501-B8D6-4193-BD1F-8D8BFFC85F08}" type="parTrans" cxnId="{5F1526E1-DA66-426D-BD99-CE5A2824A416}">
      <dgm:prSet/>
      <dgm:spPr/>
      <dgm:t>
        <a:bodyPr/>
        <a:lstStyle/>
        <a:p>
          <a:endParaRPr lang="ru-RU"/>
        </a:p>
      </dgm:t>
    </dgm:pt>
    <dgm:pt modelId="{D563DDB7-74D0-43D0-987B-9385350FC564}" type="sibTrans" cxnId="{5F1526E1-DA66-426D-BD99-CE5A2824A416}">
      <dgm:prSet/>
      <dgm:spPr/>
      <dgm:t>
        <a:bodyPr/>
        <a:lstStyle/>
        <a:p>
          <a:endParaRPr lang="ru-RU"/>
        </a:p>
      </dgm:t>
    </dgm:pt>
    <dgm:pt modelId="{77C7FED2-F4BD-4682-B9C5-583CDA278FCD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pPr algn="l"/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проведение психолого-педагогической диагностики,  консультирования и сопровождения обучающихся, родителей при выборе профессии и профессиональной образовательной организации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AB763495-D77C-4797-BE56-394B93D5160A}" type="parTrans" cxnId="{A24948DB-DAC6-4D1A-9253-F730AD73304A}">
      <dgm:prSet/>
      <dgm:spPr/>
      <dgm:t>
        <a:bodyPr/>
        <a:lstStyle/>
        <a:p>
          <a:endParaRPr lang="ru-RU"/>
        </a:p>
      </dgm:t>
    </dgm:pt>
    <dgm:pt modelId="{18D0F77D-312E-4487-B64C-86F8DCBE091F}" type="sibTrans" cxnId="{A24948DB-DAC6-4D1A-9253-F730AD73304A}">
      <dgm:prSet/>
      <dgm:spPr/>
      <dgm:t>
        <a:bodyPr/>
        <a:lstStyle/>
        <a:p>
          <a:endParaRPr lang="ru-RU"/>
        </a:p>
      </dgm:t>
    </dgm:pt>
    <dgm:pt modelId="{A8D360D6-0429-4718-BF20-C6D4088C7D95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3600" b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ru-RU" sz="36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88691E1-803A-4EA4-8A20-717759DF61F2}" type="sibTrans" cxnId="{570D6A6D-208A-477A-BA3F-122AB3F85B91}">
      <dgm:prSet/>
      <dgm:spPr/>
      <dgm:t>
        <a:bodyPr/>
        <a:lstStyle/>
        <a:p>
          <a:endParaRPr lang="ru-RU"/>
        </a:p>
      </dgm:t>
    </dgm:pt>
    <dgm:pt modelId="{DE59B2DB-A567-4353-A37B-E182DB7B53DF}" type="parTrans" cxnId="{570D6A6D-208A-477A-BA3F-122AB3F85B91}">
      <dgm:prSet/>
      <dgm:spPr/>
      <dgm:t>
        <a:bodyPr/>
        <a:lstStyle/>
        <a:p>
          <a:endParaRPr lang="ru-RU"/>
        </a:p>
      </dgm:t>
    </dgm:pt>
    <dgm:pt modelId="{02CC9D8B-08D4-4EAE-AC49-E6A9BC6079B4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3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36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F6EA573-FA2F-44E6-A7C8-C74B46D8F499}" type="parTrans" cxnId="{33EA210D-5673-495D-8CFE-B66622D88D27}">
      <dgm:prSet/>
      <dgm:spPr/>
      <dgm:t>
        <a:bodyPr/>
        <a:lstStyle/>
        <a:p>
          <a:endParaRPr lang="ru-RU"/>
        </a:p>
      </dgm:t>
    </dgm:pt>
    <dgm:pt modelId="{364F646D-B926-4224-A40F-26765672C473}" type="sibTrans" cxnId="{33EA210D-5673-495D-8CFE-B66622D88D27}">
      <dgm:prSet/>
      <dgm:spPr/>
      <dgm:t>
        <a:bodyPr/>
        <a:lstStyle/>
        <a:p>
          <a:endParaRPr lang="ru-RU"/>
        </a:p>
      </dgm:t>
    </dgm:pt>
    <dgm:pt modelId="{19388CAE-D991-4E6E-A865-E27C35F45C1A}" type="pres">
      <dgm:prSet presAssocID="{FEFC0CCF-F294-4684-B5B4-6822BB4001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F2F007-B831-45D3-8E13-C720C17924E9}" type="pres">
      <dgm:prSet presAssocID="{D6E0AB37-605B-4DEB-AA47-0B8A93EF5DF3}" presName="linNode" presStyleCnt="0"/>
      <dgm:spPr/>
    </dgm:pt>
    <dgm:pt modelId="{269E9AA9-3120-4618-B3BF-E9FFBC0625AA}" type="pres">
      <dgm:prSet presAssocID="{D6E0AB37-605B-4DEB-AA47-0B8A93EF5DF3}" presName="parentText" presStyleLbl="node1" presStyleIdx="0" presStyleCnt="5" custScaleX="33265" custScaleY="15652" custLinFactNeighborX="-17" custLinFactNeighborY="-65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C92EF-362C-463E-96E5-86F0166FDA16}" type="pres">
      <dgm:prSet presAssocID="{D6E0AB37-605B-4DEB-AA47-0B8A93EF5DF3}" presName="descendantText" presStyleLbl="alignAccFollowNode1" presStyleIdx="0" presStyleCnt="3" custScaleX="146525" custScaleY="21239" custLinFactNeighborX="968" custLinFactNeighborY="-9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4BE06-CB53-4A18-BECE-019CFD2A8281}" type="pres">
      <dgm:prSet presAssocID="{B3452677-B9CB-4EF3-8B70-A879840264DE}" presName="sp" presStyleCnt="0"/>
      <dgm:spPr/>
    </dgm:pt>
    <dgm:pt modelId="{DB62B097-E42D-4489-8469-6AA14ED5C906}" type="pres">
      <dgm:prSet presAssocID="{141986FD-295A-4C89-BCAB-99C6229F48BD}" presName="linNode" presStyleCnt="0"/>
      <dgm:spPr/>
    </dgm:pt>
    <dgm:pt modelId="{885EF70A-5DDE-4DFE-A281-0DA9CC7C3406}" type="pres">
      <dgm:prSet presAssocID="{141986FD-295A-4C89-BCAB-99C6229F48BD}" presName="parentText" presStyleLbl="node1" presStyleIdx="1" presStyleCnt="5" custScaleX="33071" custScaleY="16873" custLinFactNeighborX="-16" custLinFactNeighborY="-14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6A785-7E9B-4458-BF26-AA9FC7FF2741}" type="pres">
      <dgm:prSet presAssocID="{141986FD-295A-4C89-BCAB-99C6229F48BD}" presName="descendantText" presStyleLbl="alignAccFollowNode1" presStyleIdx="1" presStyleCnt="3" custScaleX="142492" custScaleY="19970" custLinFactNeighborX="-370" custLinFactNeighborY="-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31C40-E18C-4554-AC99-7216D19D1E3C}" type="pres">
      <dgm:prSet presAssocID="{2BF767AB-528E-4FBB-960B-E34C0ACB90C5}" presName="sp" presStyleCnt="0"/>
      <dgm:spPr/>
    </dgm:pt>
    <dgm:pt modelId="{00C0A142-99D7-43D6-B4F1-C24147B9B126}" type="pres">
      <dgm:prSet presAssocID="{A93B4224-84C5-4027-85B5-6722C4F778D7}" presName="linNode" presStyleCnt="0"/>
      <dgm:spPr/>
    </dgm:pt>
    <dgm:pt modelId="{8360BF1E-30B8-49B8-A1B9-79A894A936EB}" type="pres">
      <dgm:prSet presAssocID="{A93B4224-84C5-4027-85B5-6722C4F778D7}" presName="parentText" presStyleLbl="node1" presStyleIdx="2" presStyleCnt="5" custScaleX="32725" custScaleY="15824" custLinFactNeighborX="-16" custLinFactNeighborY="-26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DF946-8F9C-46E9-AC69-7EFF728C8B94}" type="pres">
      <dgm:prSet presAssocID="{A93B4224-84C5-4027-85B5-6722C4F778D7}" presName="descendantText" presStyleLbl="alignAccFollowNode1" presStyleIdx="2" presStyleCnt="3" custScaleX="139722" custScaleY="25643" custLinFactNeighborX="2190" custLinFactNeighborY="-1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4217B-5C49-4009-9E7B-FE8A6A7D223F}" type="pres">
      <dgm:prSet presAssocID="{D563DDB7-74D0-43D0-987B-9385350FC564}" presName="sp" presStyleCnt="0"/>
      <dgm:spPr/>
    </dgm:pt>
    <dgm:pt modelId="{6E19DD41-D6BA-4639-87CA-909588631C6A}" type="pres">
      <dgm:prSet presAssocID="{A8D360D6-0429-4718-BF20-C6D4088C7D95}" presName="linNode" presStyleCnt="0"/>
      <dgm:spPr/>
    </dgm:pt>
    <dgm:pt modelId="{4E8EB6A3-10CC-4493-B3B3-0D39A4A9F99A}" type="pres">
      <dgm:prSet presAssocID="{A8D360D6-0429-4718-BF20-C6D4088C7D95}" presName="parentText" presStyleLbl="node1" presStyleIdx="3" presStyleCnt="5" custScaleX="29629" custScaleY="16617" custLinFactNeighborX="-29" custLinFactNeighborY="-14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BABA7-D07A-4939-8B95-6278F41D6972}" type="pres">
      <dgm:prSet presAssocID="{D88691E1-803A-4EA4-8A20-717759DF61F2}" presName="sp" presStyleCnt="0"/>
      <dgm:spPr/>
    </dgm:pt>
    <dgm:pt modelId="{08978250-2006-4C26-8FD3-F66BCFFE15AC}" type="pres">
      <dgm:prSet presAssocID="{02CC9D8B-08D4-4EAE-AC49-E6A9BC6079B4}" presName="linNode" presStyleCnt="0"/>
      <dgm:spPr/>
    </dgm:pt>
    <dgm:pt modelId="{0E6E0BE5-5995-48A6-B90C-968D7BE9D11F}" type="pres">
      <dgm:prSet presAssocID="{02CC9D8B-08D4-4EAE-AC49-E6A9BC6079B4}" presName="parentText" presStyleLbl="node1" presStyleIdx="4" presStyleCnt="5" custScaleX="29629" custScaleY="16617" custLinFactNeighborX="-29" custLinFactNeighborY="-12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EA210D-5673-495D-8CFE-B66622D88D27}" srcId="{FEFC0CCF-F294-4684-B5B4-6822BB4001A7}" destId="{02CC9D8B-08D4-4EAE-AC49-E6A9BC6079B4}" srcOrd="4" destOrd="0" parTransId="{1F6EA573-FA2F-44E6-A7C8-C74B46D8F499}" sibTransId="{364F646D-B926-4224-A40F-26765672C473}"/>
    <dgm:cxn modelId="{B2BA11ED-29D5-4A57-B2BD-DB7D7B351622}" srcId="{FEFC0CCF-F294-4684-B5B4-6822BB4001A7}" destId="{141986FD-295A-4C89-BCAB-99C6229F48BD}" srcOrd="1" destOrd="0" parTransId="{43C1B994-BCF0-4D84-B25E-773C29AFC776}" sibTransId="{2BF767AB-528E-4FBB-960B-E34C0ACB90C5}"/>
    <dgm:cxn modelId="{5F1526E1-DA66-426D-BD99-CE5A2824A416}" srcId="{FEFC0CCF-F294-4684-B5B4-6822BB4001A7}" destId="{A93B4224-84C5-4027-85B5-6722C4F778D7}" srcOrd="2" destOrd="0" parTransId="{6C06E501-B8D6-4193-BD1F-8D8BFFC85F08}" sibTransId="{D563DDB7-74D0-43D0-987B-9385350FC564}"/>
    <dgm:cxn modelId="{A24948DB-DAC6-4D1A-9253-F730AD73304A}" srcId="{A93B4224-84C5-4027-85B5-6722C4F778D7}" destId="{77C7FED2-F4BD-4682-B9C5-583CDA278FCD}" srcOrd="0" destOrd="0" parTransId="{AB763495-D77C-4797-BE56-394B93D5160A}" sibTransId="{18D0F77D-312E-4487-B64C-86F8DCBE091F}"/>
    <dgm:cxn modelId="{570D6A6D-208A-477A-BA3F-122AB3F85B91}" srcId="{FEFC0CCF-F294-4684-B5B4-6822BB4001A7}" destId="{A8D360D6-0429-4718-BF20-C6D4088C7D95}" srcOrd="3" destOrd="0" parTransId="{DE59B2DB-A567-4353-A37B-E182DB7B53DF}" sibTransId="{D88691E1-803A-4EA4-8A20-717759DF61F2}"/>
    <dgm:cxn modelId="{69A78632-ED22-470C-AADF-38A23DDFC9CA}" srcId="{D6E0AB37-605B-4DEB-AA47-0B8A93EF5DF3}" destId="{7A43B843-DAEC-4514-A6B3-C739591127EE}" srcOrd="0" destOrd="0" parTransId="{49EC8E9C-C5F5-45D7-86F4-5E55727380E2}" sibTransId="{4728ED07-C876-4ACD-810B-5216F930B136}"/>
    <dgm:cxn modelId="{4F02A229-277F-43FB-9A3A-521A2F37C4EC}" srcId="{FEFC0CCF-F294-4684-B5B4-6822BB4001A7}" destId="{D6E0AB37-605B-4DEB-AA47-0B8A93EF5DF3}" srcOrd="0" destOrd="0" parTransId="{75938ABD-CB6E-4404-8C6D-47A52A83AB51}" sibTransId="{B3452677-B9CB-4EF3-8B70-A879840264DE}"/>
    <dgm:cxn modelId="{D42A4560-39EF-427F-B044-7769967F512D}" type="presOf" srcId="{77C7FED2-F4BD-4682-B9C5-583CDA278FCD}" destId="{243DF946-8F9C-46E9-AC69-7EFF728C8B94}" srcOrd="0" destOrd="0" presId="urn:microsoft.com/office/officeart/2005/8/layout/vList5"/>
    <dgm:cxn modelId="{E707C931-2498-4690-97CF-07C8DDDFA622}" type="presOf" srcId="{A93B4224-84C5-4027-85B5-6722C4F778D7}" destId="{8360BF1E-30B8-49B8-A1B9-79A894A936EB}" srcOrd="0" destOrd="0" presId="urn:microsoft.com/office/officeart/2005/8/layout/vList5"/>
    <dgm:cxn modelId="{F4121A54-5171-4B7F-9488-7FFBC80FDA46}" type="presOf" srcId="{28C8E001-F758-4073-9564-E8EE1898715F}" destId="{24A6A785-7E9B-4458-BF26-AA9FC7FF2741}" srcOrd="0" destOrd="0" presId="urn:microsoft.com/office/officeart/2005/8/layout/vList5"/>
    <dgm:cxn modelId="{A6E5F608-92A2-4B5A-8DEE-A86EF2850F4A}" type="presOf" srcId="{02CC9D8B-08D4-4EAE-AC49-E6A9BC6079B4}" destId="{0E6E0BE5-5995-48A6-B90C-968D7BE9D11F}" srcOrd="0" destOrd="0" presId="urn:microsoft.com/office/officeart/2005/8/layout/vList5"/>
    <dgm:cxn modelId="{E15A50C3-DF1F-4457-B188-3DC33D70A17C}" type="presOf" srcId="{141986FD-295A-4C89-BCAB-99C6229F48BD}" destId="{885EF70A-5DDE-4DFE-A281-0DA9CC7C3406}" srcOrd="0" destOrd="0" presId="urn:microsoft.com/office/officeart/2005/8/layout/vList5"/>
    <dgm:cxn modelId="{20082758-2C99-4D03-870D-771E8CD25383}" srcId="{141986FD-295A-4C89-BCAB-99C6229F48BD}" destId="{28C8E001-F758-4073-9564-E8EE1898715F}" srcOrd="0" destOrd="0" parTransId="{629905C0-C0CC-453E-8157-F041E1BC66D0}" sibTransId="{617FED5F-9B78-4781-9174-8BCA2BC7616B}"/>
    <dgm:cxn modelId="{5E4188D8-89B2-4334-986B-7588ABFEFFF0}" type="presOf" srcId="{7A43B843-DAEC-4514-A6B3-C739591127EE}" destId="{BADC92EF-362C-463E-96E5-86F0166FDA16}" srcOrd="0" destOrd="0" presId="urn:microsoft.com/office/officeart/2005/8/layout/vList5"/>
    <dgm:cxn modelId="{FE7438A3-6ED0-454A-B1F8-16A90EF97797}" type="presOf" srcId="{A8D360D6-0429-4718-BF20-C6D4088C7D95}" destId="{4E8EB6A3-10CC-4493-B3B3-0D39A4A9F99A}" srcOrd="0" destOrd="0" presId="urn:microsoft.com/office/officeart/2005/8/layout/vList5"/>
    <dgm:cxn modelId="{7CF361F6-A1C2-4D1F-AC18-E5AEB9BDB237}" type="presOf" srcId="{D6E0AB37-605B-4DEB-AA47-0B8A93EF5DF3}" destId="{269E9AA9-3120-4618-B3BF-E9FFBC0625AA}" srcOrd="0" destOrd="0" presId="urn:microsoft.com/office/officeart/2005/8/layout/vList5"/>
    <dgm:cxn modelId="{6483F262-405C-40F6-8E81-673D6C3EB6DD}" type="presOf" srcId="{FEFC0CCF-F294-4684-B5B4-6822BB4001A7}" destId="{19388CAE-D991-4E6E-A865-E27C35F45C1A}" srcOrd="0" destOrd="0" presId="urn:microsoft.com/office/officeart/2005/8/layout/vList5"/>
    <dgm:cxn modelId="{D3C0CB29-F311-4DCA-BDF8-81334B6F9B08}" type="presParOf" srcId="{19388CAE-D991-4E6E-A865-E27C35F45C1A}" destId="{D5F2F007-B831-45D3-8E13-C720C17924E9}" srcOrd="0" destOrd="0" presId="urn:microsoft.com/office/officeart/2005/8/layout/vList5"/>
    <dgm:cxn modelId="{4B7E2D31-7400-4698-B4C2-C2A4274CC1A4}" type="presParOf" srcId="{D5F2F007-B831-45D3-8E13-C720C17924E9}" destId="{269E9AA9-3120-4618-B3BF-E9FFBC0625AA}" srcOrd="0" destOrd="0" presId="urn:microsoft.com/office/officeart/2005/8/layout/vList5"/>
    <dgm:cxn modelId="{D92172A6-B134-4CBB-A727-691DA3B05E21}" type="presParOf" srcId="{D5F2F007-B831-45D3-8E13-C720C17924E9}" destId="{BADC92EF-362C-463E-96E5-86F0166FDA16}" srcOrd="1" destOrd="0" presId="urn:microsoft.com/office/officeart/2005/8/layout/vList5"/>
    <dgm:cxn modelId="{5811688E-1933-4938-BF17-EEE955BC9E9C}" type="presParOf" srcId="{19388CAE-D991-4E6E-A865-E27C35F45C1A}" destId="{AE14BE06-CB53-4A18-BECE-019CFD2A8281}" srcOrd="1" destOrd="0" presId="urn:microsoft.com/office/officeart/2005/8/layout/vList5"/>
    <dgm:cxn modelId="{80D39437-5180-48B0-9BE0-A52E7BC850D9}" type="presParOf" srcId="{19388CAE-D991-4E6E-A865-E27C35F45C1A}" destId="{DB62B097-E42D-4489-8469-6AA14ED5C906}" srcOrd="2" destOrd="0" presId="urn:microsoft.com/office/officeart/2005/8/layout/vList5"/>
    <dgm:cxn modelId="{B795E200-34AC-4C56-937D-34419260CDEB}" type="presParOf" srcId="{DB62B097-E42D-4489-8469-6AA14ED5C906}" destId="{885EF70A-5DDE-4DFE-A281-0DA9CC7C3406}" srcOrd="0" destOrd="0" presId="urn:microsoft.com/office/officeart/2005/8/layout/vList5"/>
    <dgm:cxn modelId="{78B83A9C-D330-4789-AFF2-133E05CF7CEC}" type="presParOf" srcId="{DB62B097-E42D-4489-8469-6AA14ED5C906}" destId="{24A6A785-7E9B-4458-BF26-AA9FC7FF2741}" srcOrd="1" destOrd="0" presId="urn:microsoft.com/office/officeart/2005/8/layout/vList5"/>
    <dgm:cxn modelId="{8144F56F-689C-41F6-B043-E3A2BB8D0CC5}" type="presParOf" srcId="{19388CAE-D991-4E6E-A865-E27C35F45C1A}" destId="{16131C40-E18C-4554-AC99-7216D19D1E3C}" srcOrd="3" destOrd="0" presId="urn:microsoft.com/office/officeart/2005/8/layout/vList5"/>
    <dgm:cxn modelId="{80AF89B2-DDCB-4A26-85D0-87991C923129}" type="presParOf" srcId="{19388CAE-D991-4E6E-A865-E27C35F45C1A}" destId="{00C0A142-99D7-43D6-B4F1-C24147B9B126}" srcOrd="4" destOrd="0" presId="urn:microsoft.com/office/officeart/2005/8/layout/vList5"/>
    <dgm:cxn modelId="{F50DC122-29A7-4F19-8A93-B0E5509A507B}" type="presParOf" srcId="{00C0A142-99D7-43D6-B4F1-C24147B9B126}" destId="{8360BF1E-30B8-49B8-A1B9-79A894A936EB}" srcOrd="0" destOrd="0" presId="urn:microsoft.com/office/officeart/2005/8/layout/vList5"/>
    <dgm:cxn modelId="{4EABB1CA-9E8B-4E01-A397-F150FE3A6D13}" type="presParOf" srcId="{00C0A142-99D7-43D6-B4F1-C24147B9B126}" destId="{243DF946-8F9C-46E9-AC69-7EFF728C8B94}" srcOrd="1" destOrd="0" presId="urn:microsoft.com/office/officeart/2005/8/layout/vList5"/>
    <dgm:cxn modelId="{F7739BC8-8C47-498F-9CFF-D83DBC1A62F3}" type="presParOf" srcId="{19388CAE-D991-4E6E-A865-E27C35F45C1A}" destId="{83F4217B-5C49-4009-9E7B-FE8A6A7D223F}" srcOrd="5" destOrd="0" presId="urn:microsoft.com/office/officeart/2005/8/layout/vList5"/>
    <dgm:cxn modelId="{9DA55AD0-AA77-4CA0-9FF3-410041EB050D}" type="presParOf" srcId="{19388CAE-D991-4E6E-A865-E27C35F45C1A}" destId="{6E19DD41-D6BA-4639-87CA-909588631C6A}" srcOrd="6" destOrd="0" presId="urn:microsoft.com/office/officeart/2005/8/layout/vList5"/>
    <dgm:cxn modelId="{50069D64-CEC5-4BE2-86C9-D8337BAD9A3C}" type="presParOf" srcId="{6E19DD41-D6BA-4639-87CA-909588631C6A}" destId="{4E8EB6A3-10CC-4493-B3B3-0D39A4A9F99A}" srcOrd="0" destOrd="0" presId="urn:microsoft.com/office/officeart/2005/8/layout/vList5"/>
    <dgm:cxn modelId="{F766DA6C-00B1-49AB-90F9-B8B1540E93A9}" type="presParOf" srcId="{19388CAE-D991-4E6E-A865-E27C35F45C1A}" destId="{6FABABA7-D07A-4939-8B95-6278F41D6972}" srcOrd="7" destOrd="0" presId="urn:microsoft.com/office/officeart/2005/8/layout/vList5"/>
    <dgm:cxn modelId="{9F1ECC3B-25DE-49C4-9D3A-4A0D05D4E626}" type="presParOf" srcId="{19388CAE-D991-4E6E-A865-E27C35F45C1A}" destId="{08978250-2006-4C26-8FD3-F66BCFFE15AC}" srcOrd="8" destOrd="0" presId="urn:microsoft.com/office/officeart/2005/8/layout/vList5"/>
    <dgm:cxn modelId="{D0EFBDAC-B3AC-4659-8E4A-37DAF86FC5BE}" type="presParOf" srcId="{08978250-2006-4C26-8FD3-F66BCFFE15AC}" destId="{0E6E0BE5-5995-48A6-B90C-968D7BE9D11F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B7610-27CF-4A1B-A88F-ABF54B8ECB24}">
      <dsp:nvSpPr>
        <dsp:cNvPr id="0" name=""/>
        <dsp:cNvSpPr/>
      </dsp:nvSpPr>
      <dsp:spPr>
        <a:xfrm rot="10800000">
          <a:off x="1563316" y="58394"/>
          <a:ext cx="7155996" cy="901116"/>
        </a:xfrm>
        <a:prstGeom prst="homePlat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69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  <a:latin typeface="Times New Roman"/>
              <a:ea typeface="Times New Roman"/>
            </a:rPr>
            <a:t>Разработка нормативно-правовой и учебно-методической документации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1788595" y="58394"/>
        <a:ext cx="6930717" cy="901116"/>
      </dsp:txXfrm>
    </dsp:sp>
    <dsp:sp modelId="{4B38F553-D06E-41A2-9832-916BDF44E919}">
      <dsp:nvSpPr>
        <dsp:cNvPr id="0" name=""/>
        <dsp:cNvSpPr/>
      </dsp:nvSpPr>
      <dsp:spPr>
        <a:xfrm>
          <a:off x="936102" y="0"/>
          <a:ext cx="1046969" cy="101630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832DC-2671-467B-94A0-EAFF8843E0D4}">
      <dsp:nvSpPr>
        <dsp:cNvPr id="0" name=""/>
        <dsp:cNvSpPr/>
      </dsp:nvSpPr>
      <dsp:spPr>
        <a:xfrm rot="10800000">
          <a:off x="1439940" y="1229458"/>
          <a:ext cx="7322796" cy="971891"/>
        </a:xfrm>
        <a:prstGeom prst="homePlat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69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Заключение договоров с предприятиями  (организациями) разных форм собственности в рамках дуального обучения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1682913" y="1229458"/>
        <a:ext cx="7079823" cy="971891"/>
      </dsp:txXfrm>
    </dsp:sp>
    <dsp:sp modelId="{E932C33E-5BA9-4EA7-9F67-EF5C45737052}">
      <dsp:nvSpPr>
        <dsp:cNvPr id="0" name=""/>
        <dsp:cNvSpPr/>
      </dsp:nvSpPr>
      <dsp:spPr>
        <a:xfrm>
          <a:off x="936106" y="1224137"/>
          <a:ext cx="1053870" cy="93415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7FE48-3E2B-4CC1-B94B-68A2D8B9E0C6}">
      <dsp:nvSpPr>
        <dsp:cNvPr id="0" name=""/>
        <dsp:cNvSpPr/>
      </dsp:nvSpPr>
      <dsp:spPr>
        <a:xfrm rot="10800000">
          <a:off x="1440589" y="2413701"/>
          <a:ext cx="7321931" cy="1122667"/>
        </a:xfrm>
        <a:prstGeom prst="homePlat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69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rPr>
            <a:t>Организация практик на предприятиях (организациях)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1721256" y="2413701"/>
        <a:ext cx="7041264" cy="1122667"/>
      </dsp:txXfrm>
    </dsp:sp>
    <dsp:sp modelId="{4366B729-4444-4574-9C59-AED3C8AB98AD}">
      <dsp:nvSpPr>
        <dsp:cNvPr id="0" name=""/>
        <dsp:cNvSpPr/>
      </dsp:nvSpPr>
      <dsp:spPr>
        <a:xfrm>
          <a:off x="936102" y="2448274"/>
          <a:ext cx="1053870" cy="100197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3B5C5-62E1-40FA-A727-BFA1B6AEF558}">
      <dsp:nvSpPr>
        <dsp:cNvPr id="0" name=""/>
        <dsp:cNvSpPr/>
      </dsp:nvSpPr>
      <dsp:spPr>
        <a:xfrm rot="10800000">
          <a:off x="1486266" y="3744416"/>
          <a:ext cx="7266619" cy="944972"/>
        </a:xfrm>
        <a:prstGeom prst="homePlat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69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  <a:latin typeface="Times New Roman"/>
              <a:ea typeface="Times New Roman"/>
            </a:rPr>
            <a:t>Приведение МТБ техникума в соответствие с современными требованиями к подготовке будущих специалистов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1722509" y="3744416"/>
        <a:ext cx="7030376" cy="944972"/>
      </dsp:txXfrm>
    </dsp:sp>
    <dsp:sp modelId="{1E3F1F52-7A03-41B9-8F39-229A7ABF0D49}">
      <dsp:nvSpPr>
        <dsp:cNvPr id="0" name=""/>
        <dsp:cNvSpPr/>
      </dsp:nvSpPr>
      <dsp:spPr>
        <a:xfrm>
          <a:off x="1008114" y="3744413"/>
          <a:ext cx="1053870" cy="93502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926F9-5B05-43EB-A798-6C0D6969EA70}">
      <dsp:nvSpPr>
        <dsp:cNvPr id="0" name=""/>
        <dsp:cNvSpPr/>
      </dsp:nvSpPr>
      <dsp:spPr>
        <a:xfrm rot="10800000">
          <a:off x="1461995" y="4907851"/>
          <a:ext cx="7293843" cy="994199"/>
        </a:xfrm>
        <a:prstGeom prst="homePlat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69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  <a:latin typeface="Times New Roman"/>
              <a:ea typeface="Times New Roman"/>
            </a:rPr>
            <a:t>Проведение набора абитуриентов по профессиям проекта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1710545" y="4907851"/>
        <a:ext cx="7045293" cy="994199"/>
      </dsp:txXfrm>
    </dsp:sp>
    <dsp:sp modelId="{57C0BBA6-7B6E-4F0B-8D0F-4A31D2FA5A79}">
      <dsp:nvSpPr>
        <dsp:cNvPr id="0" name=""/>
        <dsp:cNvSpPr/>
      </dsp:nvSpPr>
      <dsp:spPr>
        <a:xfrm>
          <a:off x="1008111" y="4896547"/>
          <a:ext cx="1055229" cy="99781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73F38-C7E5-4235-BA37-1B3690C66145}">
      <dsp:nvSpPr>
        <dsp:cNvPr id="0" name=""/>
        <dsp:cNvSpPr/>
      </dsp:nvSpPr>
      <dsp:spPr>
        <a:xfrm rot="10800000">
          <a:off x="1262537" y="33840"/>
          <a:ext cx="7186632" cy="645090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40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программа РФ «Развитие образования на 2013-2020 годы (2013 г.)</a:t>
          </a:r>
          <a:endParaRPr lang="ru-RU" sz="2100" kern="1200" dirty="0">
            <a:solidFill>
              <a:schemeClr val="tx1"/>
            </a:solidFill>
          </a:endParaRPr>
        </a:p>
      </dsp:txBody>
      <dsp:txXfrm rot="10800000">
        <a:off x="1423809" y="33840"/>
        <a:ext cx="7025360" cy="645090"/>
      </dsp:txXfrm>
    </dsp:sp>
    <dsp:sp modelId="{ECD85334-DC8E-4205-BF12-0B6926D7B35B}">
      <dsp:nvSpPr>
        <dsp:cNvPr id="0" name=""/>
        <dsp:cNvSpPr/>
      </dsp:nvSpPr>
      <dsp:spPr>
        <a:xfrm>
          <a:off x="395011" y="0"/>
          <a:ext cx="892439" cy="82841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5B99-300F-450A-BC62-85CDCE4367F2}">
      <dsp:nvSpPr>
        <dsp:cNvPr id="0" name=""/>
        <dsp:cNvSpPr/>
      </dsp:nvSpPr>
      <dsp:spPr>
        <a:xfrm rot="10800000">
          <a:off x="1262509" y="926446"/>
          <a:ext cx="7186236" cy="806714"/>
        </a:xfrm>
        <a:prstGeom prst="homePlate">
          <a:avLst/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40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Федеральные государственные образовательные стандарты основного общего образования и среднего общего образования (2010 и 2012 гг.)</a:t>
          </a:r>
        </a:p>
      </dsp:txBody>
      <dsp:txXfrm rot="10800000">
        <a:off x="1464187" y="926446"/>
        <a:ext cx="6984558" cy="806714"/>
      </dsp:txXfrm>
    </dsp:sp>
    <dsp:sp modelId="{00BA146A-375D-4026-8497-5280CE45E294}">
      <dsp:nvSpPr>
        <dsp:cNvPr id="0" name=""/>
        <dsp:cNvSpPr/>
      </dsp:nvSpPr>
      <dsp:spPr>
        <a:xfrm>
          <a:off x="354790" y="943932"/>
          <a:ext cx="929483" cy="867772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69E1A-574D-40A3-B167-E4D938419EB2}">
      <dsp:nvSpPr>
        <dsp:cNvPr id="0" name=""/>
        <dsp:cNvSpPr/>
      </dsp:nvSpPr>
      <dsp:spPr>
        <a:xfrm rot="10800000">
          <a:off x="1334531" y="1910371"/>
          <a:ext cx="7159214" cy="1083074"/>
        </a:xfrm>
        <a:prstGeom prst="homePlate">
          <a:avLst/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40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Концепция организационно-педагогического сопровождения профессионального самоопределения обучающихся в условиях непрерывности образования (2012 г.)</a:t>
          </a:r>
          <a:endParaRPr lang="ru-RU" sz="2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05299" y="1910371"/>
        <a:ext cx="6888446" cy="1083074"/>
      </dsp:txXfrm>
    </dsp:sp>
    <dsp:sp modelId="{B003910F-6B96-4F64-9E81-9BBAFC8096E3}">
      <dsp:nvSpPr>
        <dsp:cNvPr id="0" name=""/>
        <dsp:cNvSpPr/>
      </dsp:nvSpPr>
      <dsp:spPr>
        <a:xfrm>
          <a:off x="353657" y="2022537"/>
          <a:ext cx="976938" cy="84965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B22CC-2303-442F-A9DC-106A71B19A0F}">
      <dsp:nvSpPr>
        <dsp:cNvPr id="0" name=""/>
        <dsp:cNvSpPr/>
      </dsp:nvSpPr>
      <dsp:spPr>
        <a:xfrm rot="10800000">
          <a:off x="1262537" y="3204483"/>
          <a:ext cx="7227109" cy="949552"/>
        </a:xfrm>
        <a:prstGeom prst="homePlate">
          <a:avLst/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40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1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 мер, направленных на совершенствование системы среднего профессионального образования, </a:t>
          </a:r>
          <a:r>
            <a:rPr lang="ru-RU" altLang="ru-RU" sz="21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2015-2020 годы</a:t>
          </a:r>
          <a:r>
            <a:rPr lang="ru-RU" altLang="ru-RU" sz="21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altLang="ru-RU" sz="21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99925" y="3204483"/>
        <a:ext cx="6989721" cy="949552"/>
      </dsp:txXfrm>
    </dsp:sp>
    <dsp:sp modelId="{26A0624F-2388-4534-91DB-3B4DBA3568ED}">
      <dsp:nvSpPr>
        <dsp:cNvPr id="0" name=""/>
        <dsp:cNvSpPr/>
      </dsp:nvSpPr>
      <dsp:spPr>
        <a:xfrm>
          <a:off x="319000" y="3131991"/>
          <a:ext cx="990846" cy="936328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08BC7-E765-42A1-92CF-BD231E366862}">
      <dsp:nvSpPr>
        <dsp:cNvPr id="0" name=""/>
        <dsp:cNvSpPr/>
      </dsp:nvSpPr>
      <dsp:spPr>
        <a:xfrm rot="10800000">
          <a:off x="1293461" y="4393352"/>
          <a:ext cx="7159610" cy="784866"/>
        </a:xfrm>
        <a:prstGeom prst="homePlate">
          <a:avLst/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40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Стратегия развития системы подготовки рабочих кадров и формирования прикладных квалификаций в РФ </a:t>
          </a: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(</a:t>
          </a: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2013 г.)</a:t>
          </a:r>
        </a:p>
      </dsp:txBody>
      <dsp:txXfrm rot="10800000">
        <a:off x="1489677" y="4393352"/>
        <a:ext cx="6963394" cy="784866"/>
      </dsp:txXfrm>
    </dsp:sp>
    <dsp:sp modelId="{E35AD9B4-EA08-469A-A298-955D4C8273DB}">
      <dsp:nvSpPr>
        <dsp:cNvPr id="0" name=""/>
        <dsp:cNvSpPr/>
      </dsp:nvSpPr>
      <dsp:spPr>
        <a:xfrm>
          <a:off x="306302" y="4282720"/>
          <a:ext cx="956925" cy="882470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BD715-6A43-4950-85A7-D1551E4D88AA}">
      <dsp:nvSpPr>
        <dsp:cNvPr id="0" name=""/>
        <dsp:cNvSpPr/>
      </dsp:nvSpPr>
      <dsp:spPr>
        <a:xfrm>
          <a:off x="2530838" y="3731"/>
          <a:ext cx="6105895" cy="19811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недоступность услуги для подавляющего большинства обучающихся;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разобщённость субъектов в деятельности, направленной на профессиональное самоопределение обучающихся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0838" y="251380"/>
        <a:ext cx="5362947" cy="1485896"/>
      </dsp:txXfrm>
    </dsp:sp>
    <dsp:sp modelId="{71BF6D75-EBF0-422F-BBF1-9C0EEE2DDEC4}">
      <dsp:nvSpPr>
        <dsp:cNvPr id="0" name=""/>
        <dsp:cNvSpPr/>
      </dsp:nvSpPr>
      <dsp:spPr>
        <a:xfrm>
          <a:off x="0" y="100088"/>
          <a:ext cx="2526611" cy="178848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государственной координации деятельности</a:t>
          </a:r>
          <a:endParaRPr lang="ru-RU" sz="23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306" y="187394"/>
        <a:ext cx="2351999" cy="1613868"/>
      </dsp:txXfrm>
    </dsp:sp>
    <dsp:sp modelId="{F7CC5FC2-DBEC-4928-94FC-D590001523D2}">
      <dsp:nvSpPr>
        <dsp:cNvPr id="0" name=""/>
        <dsp:cNvSpPr/>
      </dsp:nvSpPr>
      <dsp:spPr>
        <a:xfrm>
          <a:off x="2500802" y="2086247"/>
          <a:ext cx="6140157" cy="19063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преобладает «мероприятийный подход»;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разрозненные и бессистемные мероприятия;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пассивность и личностная не вовлеченность участников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0802" y="2324546"/>
        <a:ext cx="5425262" cy="1429791"/>
      </dsp:txXfrm>
    </dsp:sp>
    <dsp:sp modelId="{7C85E830-E964-400D-A9F6-3FBC7DF09C4B}">
      <dsp:nvSpPr>
        <dsp:cNvPr id="0" name=""/>
        <dsp:cNvSpPr/>
      </dsp:nvSpPr>
      <dsp:spPr>
        <a:xfrm>
          <a:off x="0" y="2229087"/>
          <a:ext cx="2495809" cy="160098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устаревших подходов и имитация практики</a:t>
          </a:r>
          <a:endParaRPr lang="ru-RU" sz="23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154" y="2307241"/>
        <a:ext cx="2339501" cy="1444675"/>
      </dsp:txXfrm>
    </dsp:sp>
    <dsp:sp modelId="{CD98CB69-EFE7-468E-BD4D-614A755CBB20}">
      <dsp:nvSpPr>
        <dsp:cNvPr id="0" name=""/>
        <dsp:cNvSpPr/>
      </dsp:nvSpPr>
      <dsp:spPr>
        <a:xfrm>
          <a:off x="2592292" y="4082073"/>
          <a:ext cx="6000310" cy="14400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«размытость» в функционале педагогов по сопровождению профессиональной ориентации обучающихся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2292" y="4262073"/>
        <a:ext cx="5460310" cy="1080001"/>
      </dsp:txXfrm>
    </dsp:sp>
    <dsp:sp modelId="{CFCD44BC-9AE4-4DFD-8A86-BA15731E971C}">
      <dsp:nvSpPr>
        <dsp:cNvPr id="0" name=""/>
        <dsp:cNvSpPr/>
      </dsp:nvSpPr>
      <dsp:spPr>
        <a:xfrm>
          <a:off x="0" y="4121879"/>
          <a:ext cx="2543935" cy="1344708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Кадровые проблемы 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643" y="4187522"/>
        <a:ext cx="2412649" cy="12134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91D03-B2DF-4A76-972C-DBA3812400C5}">
      <dsp:nvSpPr>
        <dsp:cNvPr id="0" name=""/>
        <dsp:cNvSpPr/>
      </dsp:nvSpPr>
      <dsp:spPr>
        <a:xfrm>
          <a:off x="-248990" y="100167"/>
          <a:ext cx="5017963" cy="5488296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2A236-D5D3-4E9D-ABC9-A4DFD44838CE}">
      <dsp:nvSpPr>
        <dsp:cNvPr id="0" name=""/>
        <dsp:cNvSpPr/>
      </dsp:nvSpPr>
      <dsp:spPr>
        <a:xfrm>
          <a:off x="2155023" y="100167"/>
          <a:ext cx="6064225" cy="54882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lvl="0" algn="l" defTabSz="10223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ru-RU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Макроуровень </a:t>
          </a:r>
        </a:p>
        <a:p>
          <a:pPr lvl="0" algn="l" defTabSz="10223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(уровень района)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5023" y="100167"/>
        <a:ext cx="3032112" cy="2606941"/>
      </dsp:txXfrm>
    </dsp:sp>
    <dsp:sp modelId="{AA8633CD-1BBE-4539-BD1D-88F6FFC7982F}">
      <dsp:nvSpPr>
        <dsp:cNvPr id="0" name=""/>
        <dsp:cNvSpPr/>
      </dsp:nvSpPr>
      <dsp:spPr>
        <a:xfrm>
          <a:off x="1098877" y="3173621"/>
          <a:ext cx="2383532" cy="2383532"/>
        </a:xfrm>
        <a:prstGeom prst="pie">
          <a:avLst>
            <a:gd name="adj1" fmla="val 54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30EA1-702D-4850-AE7D-8C77DB4891CD}">
      <dsp:nvSpPr>
        <dsp:cNvPr id="0" name=""/>
        <dsp:cNvSpPr/>
      </dsp:nvSpPr>
      <dsp:spPr>
        <a:xfrm>
          <a:off x="2170567" y="3173621"/>
          <a:ext cx="6052575" cy="23835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Микроуровень</a:t>
          </a:r>
        </a:p>
        <a:p>
          <a:pPr lvl="0" algn="l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(уровень ОО)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0567" y="3173621"/>
        <a:ext cx="3026287" cy="2383532"/>
      </dsp:txXfrm>
    </dsp:sp>
    <dsp:sp modelId="{380DB1A5-9A37-4527-9DE2-F2B494D4D974}">
      <dsp:nvSpPr>
        <dsp:cNvPr id="0" name=""/>
        <dsp:cNvSpPr/>
      </dsp:nvSpPr>
      <dsp:spPr>
        <a:xfrm>
          <a:off x="4526070" y="150622"/>
          <a:ext cx="3593187" cy="28163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возрастает дисбаланс в кадровом рынке труда и результатами деятельности системы профессионального образования по уровню и по профилю образования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6070" y="150622"/>
        <a:ext cx="3593187" cy="2816358"/>
      </dsp:txXfrm>
    </dsp:sp>
    <dsp:sp modelId="{B7541D56-E840-4E55-8DCE-EDB788933C9B}">
      <dsp:nvSpPr>
        <dsp:cNvPr id="0" name=""/>
        <dsp:cNvSpPr/>
      </dsp:nvSpPr>
      <dsp:spPr>
        <a:xfrm>
          <a:off x="4330814" y="3183012"/>
          <a:ext cx="3923106" cy="23835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низкая доля выпускников образовательных учреждений, готовых к эффективной профессиональной деятельности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0814" y="3183012"/>
        <a:ext cx="3923106" cy="23835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858DD-3212-4AF8-B07A-8A647AEC17DD}">
      <dsp:nvSpPr>
        <dsp:cNvPr id="0" name=""/>
        <dsp:cNvSpPr/>
      </dsp:nvSpPr>
      <dsp:spPr>
        <a:xfrm>
          <a:off x="1903890" y="1873701"/>
          <a:ext cx="2515714" cy="2043299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Техникум,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Ресурсный центр</a:t>
          </a:r>
        </a:p>
      </dsp:txBody>
      <dsp:txXfrm>
        <a:off x="2308123" y="2202025"/>
        <a:ext cx="1707248" cy="1386651"/>
      </dsp:txXfrm>
    </dsp:sp>
    <dsp:sp modelId="{F10B77F8-47D0-4434-B7FB-CCCF10AF4C1A}">
      <dsp:nvSpPr>
        <dsp:cNvPr id="0" name=""/>
        <dsp:cNvSpPr/>
      </dsp:nvSpPr>
      <dsp:spPr>
        <a:xfrm>
          <a:off x="3459824" y="896120"/>
          <a:ext cx="891207" cy="76789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5A667-0CE4-4DA5-9903-0368FA0D60EF}">
      <dsp:nvSpPr>
        <dsp:cNvPr id="0" name=""/>
        <dsp:cNvSpPr/>
      </dsp:nvSpPr>
      <dsp:spPr>
        <a:xfrm>
          <a:off x="1998434" y="-71702"/>
          <a:ext cx="2401192" cy="1930248"/>
        </a:xfrm>
        <a:prstGeom prst="hexagon">
          <a:avLst>
            <a:gd name="adj" fmla="val 28570"/>
            <a:gd name="vf" fmla="val 115470"/>
          </a:avLst>
        </a:prstGeom>
        <a:solidFill>
          <a:schemeClr val="accent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ДОУ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2357" y="236923"/>
        <a:ext cx="1633346" cy="1312998"/>
      </dsp:txXfrm>
    </dsp:sp>
    <dsp:sp modelId="{D48CAE92-3C66-4809-9349-9D976F34167A}">
      <dsp:nvSpPr>
        <dsp:cNvPr id="0" name=""/>
        <dsp:cNvSpPr/>
      </dsp:nvSpPr>
      <dsp:spPr>
        <a:xfrm>
          <a:off x="4499932" y="2331671"/>
          <a:ext cx="891207" cy="76789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6D36F-730F-46F9-BB13-5671D6589745}">
      <dsp:nvSpPr>
        <dsp:cNvPr id="0" name=""/>
        <dsp:cNvSpPr/>
      </dsp:nvSpPr>
      <dsp:spPr>
        <a:xfrm>
          <a:off x="3820416" y="841771"/>
          <a:ext cx="2285436" cy="207652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ООУ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2274" y="1197810"/>
        <a:ext cx="1501720" cy="1364448"/>
      </dsp:txXfrm>
    </dsp:sp>
    <dsp:sp modelId="{F4086296-8AC3-4C96-8394-DF92A9260BCB}">
      <dsp:nvSpPr>
        <dsp:cNvPr id="0" name=""/>
        <dsp:cNvSpPr/>
      </dsp:nvSpPr>
      <dsp:spPr>
        <a:xfrm>
          <a:off x="3777406" y="3952139"/>
          <a:ext cx="891207" cy="76789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344F1-C1EF-44C8-8869-66EBD4066CE0}">
      <dsp:nvSpPr>
        <dsp:cNvPr id="0" name=""/>
        <dsp:cNvSpPr/>
      </dsp:nvSpPr>
      <dsp:spPr>
        <a:xfrm>
          <a:off x="3809682" y="2913475"/>
          <a:ext cx="2242522" cy="1888701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УДО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6426" y="3222355"/>
        <a:ext cx="1509034" cy="1270941"/>
      </dsp:txXfrm>
    </dsp:sp>
    <dsp:sp modelId="{EC425C32-2786-4453-B200-8726219C87B0}">
      <dsp:nvSpPr>
        <dsp:cNvPr id="0" name=""/>
        <dsp:cNvSpPr/>
      </dsp:nvSpPr>
      <dsp:spPr>
        <a:xfrm>
          <a:off x="1985100" y="4120350"/>
          <a:ext cx="891207" cy="76789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B5E3B-B08D-4FA9-B1E4-1568F647918C}">
      <dsp:nvSpPr>
        <dsp:cNvPr id="0" name=""/>
        <dsp:cNvSpPr/>
      </dsp:nvSpPr>
      <dsp:spPr>
        <a:xfrm>
          <a:off x="1984129" y="3923144"/>
          <a:ext cx="2364026" cy="1868974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ДЛО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9120" y="4219608"/>
        <a:ext cx="1614044" cy="1276046"/>
      </dsp:txXfrm>
    </dsp:sp>
    <dsp:sp modelId="{64C2ED99-4CEF-4CAD-959F-A0B0D4F5E014}">
      <dsp:nvSpPr>
        <dsp:cNvPr id="0" name=""/>
        <dsp:cNvSpPr/>
      </dsp:nvSpPr>
      <dsp:spPr>
        <a:xfrm>
          <a:off x="927959" y="2685375"/>
          <a:ext cx="891207" cy="76789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9DC20-8DA6-4AC0-90A5-4C6F4FE9EFB7}">
      <dsp:nvSpPr>
        <dsp:cNvPr id="0" name=""/>
        <dsp:cNvSpPr/>
      </dsp:nvSpPr>
      <dsp:spPr>
        <a:xfrm>
          <a:off x="208678" y="2930318"/>
          <a:ext cx="2347902" cy="1956657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0675" y="3248661"/>
        <a:ext cx="1583908" cy="1319971"/>
      </dsp:txXfrm>
    </dsp:sp>
    <dsp:sp modelId="{2CB8E68C-2463-49CD-AD6C-FEF9BDAA7D04}">
      <dsp:nvSpPr>
        <dsp:cNvPr id="0" name=""/>
        <dsp:cNvSpPr/>
      </dsp:nvSpPr>
      <dsp:spPr>
        <a:xfrm>
          <a:off x="180561" y="847178"/>
          <a:ext cx="2404134" cy="2066294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Социальные</a:t>
          </a:r>
          <a:r>
            <a:rPr lang="ru-RU" sz="1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партнёры</a:t>
          </a:r>
          <a:endParaRPr lang="ru-RU" sz="19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686" y="1188497"/>
        <a:ext cx="1609884" cy="13836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711F3-3565-40FB-8313-C665B8D18B9B}">
      <dsp:nvSpPr>
        <dsp:cNvPr id="0" name=""/>
        <dsp:cNvSpPr/>
      </dsp:nvSpPr>
      <dsp:spPr>
        <a:xfrm rot="5400000">
          <a:off x="-280864" y="289482"/>
          <a:ext cx="1872432" cy="1310703"/>
        </a:xfrm>
        <a:prstGeom prst="chevron">
          <a:avLst/>
        </a:prstGeom>
        <a:solidFill>
          <a:srgbClr val="7030A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1</a:t>
          </a:r>
          <a:endParaRPr lang="ru-RU" sz="3600" kern="1200" dirty="0"/>
        </a:p>
      </dsp:txBody>
      <dsp:txXfrm rot="-5400000">
        <a:off x="1" y="663970"/>
        <a:ext cx="1310703" cy="561729"/>
      </dsp:txXfrm>
    </dsp:sp>
    <dsp:sp modelId="{3260C7CA-A6D7-4BFB-9A3F-8BF10E542164}">
      <dsp:nvSpPr>
        <dsp:cNvPr id="0" name=""/>
        <dsp:cNvSpPr/>
      </dsp:nvSpPr>
      <dsp:spPr>
        <a:xfrm rot="5400000">
          <a:off x="4261623" y="-2942302"/>
          <a:ext cx="1217081" cy="71189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Реализует цели государственной политики в области профессиональной ориентации обучающихся общеобразовательных и профессиональных образовательных организациях.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310704" y="68030"/>
        <a:ext cx="7059508" cy="1098255"/>
      </dsp:txXfrm>
    </dsp:sp>
    <dsp:sp modelId="{08803FD9-2B2F-47BB-B5B4-7890D590275E}">
      <dsp:nvSpPr>
        <dsp:cNvPr id="0" name=""/>
        <dsp:cNvSpPr/>
      </dsp:nvSpPr>
      <dsp:spPr>
        <a:xfrm rot="5400000">
          <a:off x="-280864" y="2089696"/>
          <a:ext cx="1872432" cy="1310703"/>
        </a:xfrm>
        <a:prstGeom prst="chevron">
          <a:avLst/>
        </a:prstGeom>
        <a:solidFill>
          <a:srgbClr val="7030A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</a:t>
          </a:r>
          <a:endParaRPr lang="ru-RU" sz="3600" kern="1200" dirty="0"/>
        </a:p>
      </dsp:txBody>
      <dsp:txXfrm rot="-5400000">
        <a:off x="1" y="2464184"/>
        <a:ext cx="1310703" cy="561729"/>
      </dsp:txXfrm>
    </dsp:sp>
    <dsp:sp modelId="{EC6DD8AE-C44A-4EDA-839F-E8688C32B622}">
      <dsp:nvSpPr>
        <dsp:cNvPr id="0" name=""/>
        <dsp:cNvSpPr/>
      </dsp:nvSpPr>
      <dsp:spPr>
        <a:xfrm rot="5400000">
          <a:off x="4149098" y="-1142088"/>
          <a:ext cx="1442131" cy="71189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Реализует механизмы сетевого взаимодействия субъектов с учетом профессиональных интересов, склонностей, потребностей и возможностей обучающихся, исходя из требований рынка труда и социально- экономических условий района.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310704" y="1766705"/>
        <a:ext cx="7048522" cy="1301333"/>
      </dsp:txXfrm>
    </dsp:sp>
    <dsp:sp modelId="{93B8F3B9-3D87-4C14-8833-97E67B0AFA6A}">
      <dsp:nvSpPr>
        <dsp:cNvPr id="0" name=""/>
        <dsp:cNvSpPr/>
      </dsp:nvSpPr>
      <dsp:spPr>
        <a:xfrm rot="5400000">
          <a:off x="-280864" y="3829080"/>
          <a:ext cx="1872432" cy="1310703"/>
        </a:xfrm>
        <a:prstGeom prst="chevron">
          <a:avLst/>
        </a:prstGeom>
        <a:solidFill>
          <a:srgbClr val="7030A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3</a:t>
          </a:r>
          <a:endParaRPr lang="ru-RU" sz="3600" kern="1200" dirty="0"/>
        </a:p>
      </dsp:txBody>
      <dsp:txXfrm rot="-5400000">
        <a:off x="1" y="4203568"/>
        <a:ext cx="1310703" cy="561729"/>
      </dsp:txXfrm>
    </dsp:sp>
    <dsp:sp modelId="{713556A6-E387-4E22-8C6C-F882F9975698}">
      <dsp:nvSpPr>
        <dsp:cNvPr id="0" name=""/>
        <dsp:cNvSpPr/>
      </dsp:nvSpPr>
      <dsp:spPr>
        <a:xfrm rot="5400000">
          <a:off x="4209927" y="597295"/>
          <a:ext cx="1320472" cy="71189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 деятельность на основе законодательства Российской Федерации, законов и нормативно-правовых актов Пермского края, администрации Нытвенского района, КГАПОУ «Нытвенский многопрофильный техникум».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310703" y="3560979"/>
        <a:ext cx="7054461" cy="11915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E374-65F9-4646-8974-7BC5D6091C47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CFCBB09-A1CE-4535-8261-E787742952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E374-65F9-4646-8974-7BC5D6091C47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BB09-A1CE-4535-8261-E78774295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0123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2332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63184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4243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42543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9257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3220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76043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4017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53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E374-65F9-4646-8974-7BC5D6091C47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BB09-A1CE-4535-8261-E78774295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84770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38665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4838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03600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98644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75072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31238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4848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69315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96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853C-04A3-48E0-8169-54133D8A5D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A4F3-C68F-405A-BFBC-412F090ED6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596863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63553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80587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3996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66700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6796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9309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10712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57246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52758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5902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853C-04A3-48E0-8169-54133D8A5D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A4F3-C68F-405A-BFBC-412F090ED6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07368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7149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4513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05196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516610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506337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20092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66920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25183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8374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478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853C-04A3-48E0-8169-54133D8A5D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A4F3-C68F-405A-BFBC-412F090ED6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19990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1763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9715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53927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485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1427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51327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384497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47088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96782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6537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853C-04A3-48E0-8169-54133D8A5D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A4F3-C68F-405A-BFBC-412F090ED6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21698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976988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708514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801311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823870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64470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505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853C-04A3-48E0-8169-54133D8A5D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A4F3-C68F-405A-BFBC-412F090ED6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6436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853C-04A3-48E0-8169-54133D8A5D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A4F3-C68F-405A-BFBC-412F090ED6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4604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853C-04A3-48E0-8169-54133D8A5D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A4F3-C68F-405A-BFBC-412F090ED6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292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853C-04A3-48E0-8169-54133D8A5D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A4F3-C68F-405A-BFBC-412F090ED6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69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E374-65F9-4646-8974-7BC5D6091C47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BB09-A1CE-4535-8261-E787742952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853C-04A3-48E0-8169-54133D8A5D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A4F3-C68F-405A-BFBC-412F090ED6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685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853C-04A3-48E0-8169-54133D8A5D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A4F3-C68F-405A-BFBC-412F090ED6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8555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853C-04A3-48E0-8169-54133D8A5D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A4F3-C68F-405A-BFBC-412F090ED6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4955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E451-CC8B-43AD-81B2-44E1055841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D8DD-43E3-487E-B5A1-FE69C2A56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86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E451-CC8B-43AD-81B2-44E1055841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D8DD-43E3-487E-B5A1-FE69C2A56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617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E451-CC8B-43AD-81B2-44E1055841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D8DD-43E3-487E-B5A1-FE69C2A56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2736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E451-CC8B-43AD-81B2-44E1055841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D8DD-43E3-487E-B5A1-FE69C2A56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485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E451-CC8B-43AD-81B2-44E1055841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D8DD-43E3-487E-B5A1-FE69C2A56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499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E451-CC8B-43AD-81B2-44E1055841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D8DD-43E3-487E-B5A1-FE69C2A56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9371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E451-CC8B-43AD-81B2-44E1055841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D8DD-43E3-487E-B5A1-FE69C2A56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374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E374-65F9-4646-8974-7BC5D6091C47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FCBB09-A1CE-4535-8261-E78774295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E451-CC8B-43AD-81B2-44E1055841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D8DD-43E3-487E-B5A1-FE69C2A56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44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E451-CC8B-43AD-81B2-44E1055841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D8DD-43E3-487E-B5A1-FE69C2A56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4619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E451-CC8B-43AD-81B2-44E1055841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D8DD-43E3-487E-B5A1-FE69C2A56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1324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E451-CC8B-43AD-81B2-44E1055841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D8DD-43E3-487E-B5A1-FE69C2A56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5630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780D-8234-4E72-8897-DFC86A3D5F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4756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888E9-C447-46B0-AC27-462A51CE7E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83581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D9080-84A1-4E6A-BC5F-F8CECAA335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0551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F60E7-F0B1-45C8-A957-589992EDF0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09027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410D9-5856-4438-8E48-394A0EE7C0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186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42E07-E7E3-46D5-8C3A-9285D57406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786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E374-65F9-4646-8974-7BC5D6091C47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BB09-A1CE-4535-8261-E787742952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D7AFA-83D6-45F3-89EA-4469B3E451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913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CF08-3D95-49E9-8A64-0E455AE3E4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8452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3324B-E1E7-4ED1-ABD1-A87199892B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5616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7B77B-69E0-42C4-9D95-CE822B8354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6367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85571-F7E7-4637-B7DF-DB5DC418CD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5996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1D26-29DD-411E-9508-2553B40F17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31831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565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079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40865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359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E374-65F9-4646-8974-7BC5D6091C47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BB09-A1CE-4535-8261-E787742952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24430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2208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68917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2278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4246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99882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05452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8256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36024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46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E374-65F9-4646-8974-7BC5D6091C47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BB09-A1CE-4535-8261-E78774295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68476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82511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92354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8631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3692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063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98888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54528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2413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952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E374-65F9-4646-8974-7BC5D6091C47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BB09-A1CE-4535-8261-E78774295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99960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6607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9730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80177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46256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91755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90877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62981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7708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736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E374-65F9-4646-8974-7BC5D6091C47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BB09-A1CE-4535-8261-E787742952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06728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99972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44172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74065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33607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6704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47129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42280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7479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237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E374-65F9-4646-8974-7BC5D6091C47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FCBB09-A1CE-4535-8261-E787742952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33990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69906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2196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1701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35365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76021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65388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8842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2594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034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A33E374-65F9-4646-8974-7BC5D6091C47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CFCBB09-A1CE-4535-8261-E78774295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699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73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928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35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877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A853C-04A3-48E0-8169-54133D8A5D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7A4F3-C68F-405A-BFBC-412F090ED6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808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3E451-CC8B-43AD-81B2-44E1055841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AD8DD-43E3-487E-B5A1-FE69C2A56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606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9ACA55-99EF-47BD-844B-9B22079894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912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911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563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025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63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E9102-9738-4B63-949F-F28AF9567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495CF-D76C-48ED-BB4C-AAA4AC83B6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970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openxmlformats.org/officeDocument/2006/relationships/diagramData" Target="../diagrams/data6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5.xml"/><Relationship Id="rId10" Type="http://schemas.microsoft.com/office/2007/relationships/diagramDrawing" Target="../diagrams/drawing10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5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2.sldx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43174" y="714356"/>
            <a:ext cx="6115064" cy="530544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b="1" i="1" dirty="0" smtClean="0">
              <a:solidFill>
                <a:srgbClr val="1A5A2B"/>
              </a:solidFill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1A5A2B"/>
                </a:solidFill>
                <a:latin typeface="Georgia" pitchFamily="18" charset="0"/>
              </a:rPr>
              <a:t>ПРИВЕТСТВУЕМ УЧАСТНИКОВ СОВЕЩАНИЯ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1A5A2B"/>
                </a:solidFill>
                <a:latin typeface="Georgia" pitchFamily="18" charset="0"/>
              </a:rPr>
              <a:t>НА НЫТВЕНСКОЙ ЗЕМЛЕ</a:t>
            </a:r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!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0482" name="Picture 2" descr="http://i047.radikal.ru/1202/bc/992bc234c32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1357322" cy="1596903"/>
          </a:xfrm>
          <a:prstGeom prst="rect">
            <a:avLst/>
          </a:prstGeom>
          <a:noFill/>
        </p:spPr>
      </p:pic>
      <p:pic>
        <p:nvPicPr>
          <p:cNvPr id="20484" name="Picture 4" descr="http://static.wixstatic.com/media/bc83b2_d3f8b5ca5f8342a7bf91558853bc46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00240"/>
            <a:ext cx="2621005" cy="2702288"/>
          </a:xfrm>
          <a:prstGeom prst="rect">
            <a:avLst/>
          </a:prstGeom>
          <a:noFill/>
        </p:spPr>
      </p:pic>
      <p:pic>
        <p:nvPicPr>
          <p:cNvPr id="1026" name="Picture 2" descr="http://nytva.permarea.ru/upload/pages/17/dat_136498843833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643446"/>
            <a:ext cx="1357322" cy="204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73899034"/>
              </p:ext>
            </p:extLst>
          </p:nvPr>
        </p:nvGraphicFramePr>
        <p:xfrm>
          <a:off x="214282" y="642918"/>
          <a:ext cx="8568952" cy="591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910"/>
                <a:gridCol w="7983042"/>
              </a:tblGrid>
              <a:tr h="30127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5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проектах федерального и регионального уровней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(дуальное обучение, МФЦПК, подготовка кадров для машиностроительной отрасли).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5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Подготовка на курсах «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Современные технологии реализации образовательного процесса с элементами дуального обучения в СПО».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68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 круглый стол по реализации проекта «Подготовка рабочих кадров, их трудоустройство в условиях моногорода»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с участием администрации района и работодателей.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6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Выступление на краевой НПК «Инновационные практики в образовательном процессе с элементами дуального обучения».</a:t>
                      </a:r>
                      <a:endParaRPr lang="ru-RU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654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коллектива в к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раевом дистанционном конкурсе педагогических проектов «Перспектива»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(диплом </a:t>
                      </a:r>
                      <a:r>
                        <a:rPr lang="en-US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степени).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25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</a:rPr>
                        <a:t>Участие студентов в краевом 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IV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</a:rPr>
                        <a:t>Форуме сельской молодежи </a:t>
                      </a: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</a:rPr>
                        <a:t>Прикамья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</a:rPr>
                        <a:t> (диплом 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II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</a:rPr>
                        <a:t> степени)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</a:rPr>
                        <a:t>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95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к краевом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конкурсе «Муниципальные модели профориентации» (диплом участника).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490066"/>
          </a:xfrm>
        </p:spPr>
        <p:txBody>
          <a:bodyPr>
            <a:normAutofit/>
          </a:bodyPr>
          <a:lstStyle/>
          <a:p>
            <a:pPr algn="l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РИП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52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69750186"/>
              </p:ext>
            </p:extLst>
          </p:nvPr>
        </p:nvGraphicFramePr>
        <p:xfrm>
          <a:off x="251520" y="692696"/>
          <a:ext cx="8640960" cy="5814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620"/>
                <a:gridCol w="8074340"/>
              </a:tblGrid>
              <a:tr h="35563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93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педагогов и студентов в мероприятиях различной направленности на всероссийском, региональном и муниципальном уровнях (конкурсы, соревнования, форумы, акции и др.).</a:t>
                      </a:r>
                    </a:p>
                  </a:txBody>
                  <a:tcPr/>
                </a:tc>
              </a:tr>
              <a:tr h="9494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 межведомственный координационный совет по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профессиональ-ному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самоопределению и занятости обучающихся ОО района.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(постановление администрации Нытвенского муниципального района №18 от 15.02.2016)</a:t>
                      </a:r>
                    </a:p>
                  </a:txBody>
                  <a:tcPr/>
                </a:tc>
              </a:tr>
              <a:tr h="6359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совещании директоров школ по вопросу межведомственного взаимодействия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(17 марта 2016).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162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Проведено совещание с директорами школ района на базе техникума по организации совместной деятельности в профессиональной ориентации обучающихся школ и техникума (14 апреля 2016).</a:t>
                      </a:r>
                    </a:p>
                  </a:txBody>
                  <a:tcPr/>
                </a:tc>
              </a:tr>
              <a:tr h="38526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Подписаны соглашения о совместной деятельности с ЦЗН, администрацией и общеобразовательными организациями района.</a:t>
                      </a:r>
                    </a:p>
                  </a:txBody>
                  <a:tcPr/>
                </a:tc>
              </a:tr>
              <a:tr h="4264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 опыт 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сборниках ПК и на сайте техникума.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372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Выполнены КЦП абитуриентов по профессии 15.02.25. «Станочник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07504" y="116632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РИП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70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EEECE1">
                <a:shade val="45000"/>
                <a:satMod val="135000"/>
              </a:srgbClr>
              <a:prstClr val="white"/>
            </a:duotone>
            <a:lum bright="19000" contrast="-2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ysClr val="window" lastClr="FFFFFF">
              <a:alpha val="61000"/>
            </a:sys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539552" y="24384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Межведомственное взаимодействие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профессиональной ориентации и занятости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обучающихся: возможности и перспективы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598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9000" contrast="-2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8496944" cy="92869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НПА, регламентирующие  организацию и сопровождение профессиональной ориентации 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784837247"/>
              </p:ext>
            </p:extLst>
          </p:nvPr>
        </p:nvGraphicFramePr>
        <p:xfrm>
          <a:off x="357158" y="1285860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4929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9000" contrast="-2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82233327"/>
              </p:ext>
            </p:extLst>
          </p:nvPr>
        </p:nvGraphicFramePr>
        <p:xfrm>
          <a:off x="323528" y="1071546"/>
          <a:ext cx="8640960" cy="5525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5720" y="188640"/>
            <a:ext cx="8501122" cy="72008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 профориентации на уровне района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9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9000" contrast="-2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Следствие проблем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26779659"/>
              </p:ext>
            </p:extLst>
          </p:nvPr>
        </p:nvGraphicFramePr>
        <p:xfrm>
          <a:off x="457200" y="908720"/>
          <a:ext cx="836327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6767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41805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 уровни профориентации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03379046"/>
              </p:ext>
            </p:extLst>
          </p:nvPr>
        </p:nvGraphicFramePr>
        <p:xfrm>
          <a:off x="323528" y="692696"/>
          <a:ext cx="856895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51243734"/>
              </p:ext>
            </p:extLst>
          </p:nvPr>
        </p:nvGraphicFramePr>
        <p:xfrm>
          <a:off x="323528" y="836712"/>
          <a:ext cx="433082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7166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9000" contrast="-2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596" y="1357298"/>
            <a:ext cx="8355872" cy="4714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            СОДЕЙСТВИЯ ПРОФЕССИОНАЛЬНОЙ ОРИЕНТАЦИИ И ЗАНЯТОСТИ ОБУЧАЮЩИХСЯ ОО РАЙОНА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КГАПОУ «Нытвенский многопрофильный техникум»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состоится 20 сентября 2016 года, </a:t>
            </a:r>
          </a:p>
          <a:p>
            <a:pPr marL="0" indent="0" algn="ctr">
              <a:buNone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муниципальной акции </a:t>
            </a:r>
          </a:p>
          <a:p>
            <a:pPr marL="0" indent="0" algn="ctr">
              <a:buNone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успехов в школе – к успешной профессиональной карьере!»</a:t>
            </a:r>
            <a:endParaRPr lang="ru-RU" sz="21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96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9000" contrast="-2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пространство района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37645827"/>
              </p:ext>
            </p:extLst>
          </p:nvPr>
        </p:nvGraphicFramePr>
        <p:xfrm>
          <a:off x="251520" y="872716"/>
          <a:ext cx="626469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95536" y="764704"/>
            <a:ext cx="8424936" cy="5976664"/>
          </a:xfrm>
          <a:prstGeom prst="roundRect">
            <a:avLst>
              <a:gd name="adj" fmla="val 161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1071546"/>
            <a:ext cx="2664296" cy="5214974"/>
          </a:xfrm>
          <a:prstGeom prst="roundRect">
            <a:avLst>
              <a:gd name="adj" fmla="val 1874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</a:t>
            </a:r>
          </a:p>
          <a:p>
            <a:pPr>
              <a:spcBef>
                <a:spcPct val="20000"/>
              </a:spcBef>
            </a:pP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 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концентрацию и эффективное использование ресурсов 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- участников профессиональной ориентации и занятости 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45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9000" contrast="-2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00013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Ресурсный центр содействия профессиональной ориентации и занятости обучающихся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62315505"/>
              </p:ext>
            </p:extLst>
          </p:nvPr>
        </p:nvGraphicFramePr>
        <p:xfrm>
          <a:off x="357188" y="1214422"/>
          <a:ext cx="8429625" cy="5429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686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643446"/>
            <a:ext cx="4264209" cy="1312168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Директор КГАПОУ «Нытвенский многопрофильный  техникум»          М.С. </a:t>
            </a:r>
            <a:r>
              <a:rPr lang="ru-RU" sz="1800" dirty="0" err="1" smtClean="0">
                <a:solidFill>
                  <a:schemeClr val="tx1"/>
                </a:solidFill>
              </a:rPr>
              <a:t>Бояршинов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3" y="1505930"/>
            <a:ext cx="8424937" cy="15630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техникума в образовательном пространстве района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9512" y="188640"/>
            <a:ext cx="8712969" cy="108012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schemeClr val="tx1"/>
                </a:solidFill>
              </a:rPr>
              <a:t>МИНИСТЕРСТВО ОБРАЗОВАНИЯ И НАУКИ ПЕРМСКОГО КРАЯ </a:t>
            </a:r>
          </a:p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schemeClr val="tx1"/>
                </a:solidFill>
              </a:rPr>
              <a:t>КРАЕВОЕ ГОСУДАРСТВЕННОЕ АВТОНОМНОЕ ПРОФЕССИОНАЛЬНОЕ ОБРАЗОВАТЕЛЬНОЕ УЧРЕЖДЕНИЕ </a:t>
            </a:r>
          </a:p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schemeClr val="tx1"/>
                </a:solidFill>
              </a:rPr>
              <a:t>«НЫТВЕНСКИЙ МНОГОПРОФИЛЬНЫЙ ТЕХНИКУМ»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195433" y="6021288"/>
            <a:ext cx="2880320" cy="6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Нытва, 2016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00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9000" contrast="-2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582594"/>
          </a:xfrm>
        </p:spPr>
        <p:txBody>
          <a:bodyPr>
            <a:normAutofit/>
          </a:bodyPr>
          <a:lstStyle/>
          <a:p>
            <a:pPr algn="l"/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Ресурсного центра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39374413"/>
              </p:ext>
            </p:extLst>
          </p:nvPr>
        </p:nvGraphicFramePr>
        <p:xfrm>
          <a:off x="285750" y="785813"/>
          <a:ext cx="8572500" cy="592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214414" y="4500570"/>
            <a:ext cx="7572428" cy="10001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организация и проведение профессиональных проб на         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базе техникума и предприятий района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5715016"/>
            <a:ext cx="7572428" cy="10001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организация получения профессии обучающимися 10-11 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классов в период обучения в школе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7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9000" contrast="-2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395536" y="357166"/>
            <a:ext cx="8478153" cy="6312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1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реализующие мероприятия профориентации: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КГАПОУ «Нытвенский многопрофильный техникум»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100" dirty="0" smtClean="0">
                <a:solidFill>
                  <a:prstClr val="black"/>
                </a:solidFill>
                <a:latin typeface="Times New Roman"/>
                <a:ea typeface="Calibri"/>
              </a:rPr>
              <a:t>ГБОУ ДПО «Пермский центр профессиональной </a:t>
            </a:r>
            <a:r>
              <a:rPr lang="ru-RU" sz="2100" dirty="0">
                <a:solidFill>
                  <a:prstClr val="black"/>
                </a:solidFill>
                <a:latin typeface="Times New Roman"/>
                <a:ea typeface="Calibri"/>
              </a:rPr>
              <a:t>ориентации </a:t>
            </a:r>
            <a:r>
              <a:rPr lang="ru-RU" sz="2100" dirty="0" smtClean="0">
                <a:solidFill>
                  <a:prstClr val="black"/>
                </a:solidFill>
                <a:latin typeface="Times New Roman"/>
                <a:ea typeface="Calibri"/>
              </a:rPr>
              <a:t>молодёжи»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ЦЗН Нытвенского района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1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– партнёры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занятости населения Пермского края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ГАУ ДПО «Институт развития образования Пермского края»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Нытвенского района (отделы и Управления)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и организации разных форм собственности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Нытвенского района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государственных органов власти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1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Заказчики и участники мероприятий профориентации:</a:t>
            </a:r>
            <a:endParaRPr lang="ru-RU" sz="21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организации 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ытвенского района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выпускники и родители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организации разных форм 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  <a:endParaRPr 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01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9000" contrast="-2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9681" name="Object 1"/>
          <p:cNvGraphicFramePr>
            <a:graphicFrameLocks noChangeAspect="1"/>
          </p:cNvGraphicFramePr>
          <p:nvPr/>
        </p:nvGraphicFramePr>
        <p:xfrm>
          <a:off x="500034" y="928670"/>
          <a:ext cx="8143932" cy="5715040"/>
        </p:xfrm>
        <a:graphic>
          <a:graphicData uri="http://schemas.openxmlformats.org/presentationml/2006/ole">
            <p:oleObj spid="_x0000_s199681" name="Слайд" r:id="rId4" imgW="1194884" imgH="897475" progId="PowerPoint.Slide.12">
              <p:embed/>
            </p:oleObj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43914" cy="714380"/>
          </a:xfrm>
        </p:spPr>
        <p:txBody>
          <a:bodyPr>
            <a:noAutofit/>
          </a:bodyPr>
          <a:lstStyle/>
          <a:p>
            <a:pPr marL="457200" lvl="1" algn="ctr">
              <a:spcAft>
                <a:spcPts val="0"/>
              </a:spcAft>
            </a:pPr>
            <a:r>
              <a:rPr lang="ru-RU" sz="22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Муниципальная модель </a:t>
            </a: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профессиональной ориентации </a:t>
            </a: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9000" contrast="-29000"/>
          </a:blip>
          <a:srcRect/>
          <a:stretch>
            <a:fillRect/>
          </a:stretch>
        </p:blipFill>
        <p:spPr bwMode="auto">
          <a:xfrm>
            <a:off x="-15699" y="-5680"/>
            <a:ext cx="9144000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6632"/>
            <a:ext cx="8053094" cy="70609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1" y="764704"/>
            <a:ext cx="8099629" cy="56886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частности: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сформирован необходимый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достаточный набор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функционирования муниципальной системы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содействию профессиональной ориентации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занятости обучающихся ОО района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целом: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обеспечено качество и доступность услуг в области содействия профессиональной ориентации  и занятости для обучающихся ОО района;</a:t>
            </a:r>
          </a:p>
          <a:p>
            <a:pPr lvl="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увеличено количество выпускников готовых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целенаправленному выбору будущей профессии и эффективной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lvl="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минимизирован дисбаланс между рынком труда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результатами деятельности системы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района.</a:t>
            </a:r>
          </a:p>
          <a:p>
            <a:pPr algn="just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33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6000" contrast="-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5661248"/>
            <a:ext cx="82296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</a:t>
            </a:r>
            <a:endParaRPr lang="ru-RU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24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43174" y="714356"/>
            <a:ext cx="6115064" cy="530544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b="1" i="1" dirty="0" smtClean="0">
              <a:solidFill>
                <a:srgbClr val="1A5A2B"/>
              </a:solidFill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1A5A2B"/>
                </a:solidFill>
                <a:latin typeface="Georgia" pitchFamily="18" charset="0"/>
              </a:rPr>
              <a:t>ПРИВЕТСТВУЕМ УЧАСТНИКОВ СОВЕЩАНИЯ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1A5A2B"/>
                </a:solidFill>
                <a:latin typeface="Georgia" pitchFamily="18" charset="0"/>
              </a:rPr>
              <a:t>НА НЫТВЕНСКОЙ ЗЕМЛЕ</a:t>
            </a:r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!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0482" name="Picture 2" descr="http://i047.radikal.ru/1202/bc/992bc234c32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1357322" cy="1596903"/>
          </a:xfrm>
          <a:prstGeom prst="rect">
            <a:avLst/>
          </a:prstGeom>
          <a:noFill/>
        </p:spPr>
      </p:pic>
      <p:pic>
        <p:nvPicPr>
          <p:cNvPr id="20484" name="Picture 4" descr="http://static.wixstatic.com/media/bc83b2_d3f8b5ca5f8342a7bf91558853bc46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00240"/>
            <a:ext cx="2621005" cy="2702288"/>
          </a:xfrm>
          <a:prstGeom prst="rect">
            <a:avLst/>
          </a:prstGeom>
          <a:noFill/>
        </p:spPr>
      </p:pic>
      <p:pic>
        <p:nvPicPr>
          <p:cNvPr id="1026" name="Picture 2" descr="http://nytva.permarea.ru/upload/pages/17/dat_136498843833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643446"/>
            <a:ext cx="1357322" cy="204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428596" y="1928802"/>
            <a:ext cx="83907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Нытвенская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сельская  ремесленная мастерская открыта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августа 1906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года…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окончании курса ученики получали звание подмастерья</a:t>
            </a:r>
          </a:p>
        </p:txBody>
      </p:sp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428596" y="357166"/>
            <a:ext cx="8429684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"/>
                <a:cs typeface="Arial"/>
              </a:rPr>
              <a:t>Профессиональному образованию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"/>
                <a:cs typeface="Arial"/>
              </a:rPr>
              <a:t>в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"/>
                <a:cs typeface="Arial"/>
              </a:rPr>
              <a:t>Нытвенском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"/>
                <a:cs typeface="Arial"/>
              </a:rPr>
              <a:t> районе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"/>
                <a:cs typeface="Arial"/>
              </a:rPr>
              <a:t>110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"/>
                <a:cs typeface="Arial"/>
              </a:rPr>
              <a:t>лет 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53762"/>
            <a:ext cx="3786214" cy="282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Рабочий стол\преподаватели\изображение 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00438"/>
            <a:ext cx="412615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Реализуемые образовательные программы</a:t>
            </a:r>
            <a:endParaRPr lang="ru-RU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91228853"/>
              </p:ext>
            </p:extLst>
          </p:nvPr>
        </p:nvGraphicFramePr>
        <p:xfrm>
          <a:off x="251520" y="692696"/>
          <a:ext cx="8712968" cy="593435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04056"/>
                <a:gridCol w="1152128"/>
                <a:gridCol w="7056784"/>
              </a:tblGrid>
              <a:tr h="302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Наименования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специальностей/профессий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Подготовка специалистов среднего звена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08.02.09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Монтаж, наладка и эксплуатация электрооборудования промышленных и гражданских зданий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15.02.01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Монтаж и техническая эксплуатация промышленного оборудования 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 отраслям)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22.02.05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Обработка металлов давлением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38.02.01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Экономика и бухгалтерский учет (по отраслям)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Подготовка квалифицированных рабочих, служащих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13.01.10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Электромонтер по ремонту и обслуживанию электрооборудования (по отраслям)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71">
                <a:tc>
                  <a:txBody>
                    <a:bodyPr/>
                    <a:lstStyle/>
                    <a:p>
                      <a:pPr marL="1143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15.01.25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Станочник (металлообработка)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72">
                <a:tc>
                  <a:txBody>
                    <a:bodyPr/>
                    <a:lstStyle/>
                    <a:p>
                      <a:pPr marL="1143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19.01.17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Повар, кондитер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42">
                <a:tc>
                  <a:txBody>
                    <a:bodyPr/>
                    <a:lstStyle/>
                    <a:p>
                      <a:pPr marL="1143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23.01.03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Автомеханик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32">
                <a:tc>
                  <a:txBody>
                    <a:bodyPr/>
                    <a:lstStyle/>
                    <a:p>
                      <a:pPr marL="1143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35.01.14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Мастер по техническому обслуживанию и ремонту машинно-тракторного парка</a:t>
                      </a: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16"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Профессиональное обучение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16">
                <a:tc>
                  <a:txBody>
                    <a:bodyPr/>
                    <a:lstStyle/>
                    <a:p>
                      <a:pPr marL="1143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18511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Слесарь по ремонту автомобилей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64">
                <a:tc>
                  <a:txBody>
                    <a:bodyPr/>
                    <a:lstStyle/>
                    <a:p>
                      <a:pPr marL="1143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16675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Повар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19" marR="59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014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8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115616" y="188640"/>
            <a:ext cx="7416800" cy="461665"/>
          </a:xfrm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Исполнение КЦП</a:t>
            </a:r>
            <a:endParaRPr lang="ru-RU" sz="2400" b="1" dirty="0" smtClean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30792559"/>
              </p:ext>
            </p:extLst>
          </p:nvPr>
        </p:nvGraphicFramePr>
        <p:xfrm>
          <a:off x="5286381" y="714356"/>
          <a:ext cx="3634692" cy="421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3"/>
                <a:gridCol w="928694"/>
                <a:gridCol w="1071570"/>
                <a:gridCol w="705735"/>
              </a:tblGrid>
              <a:tr h="491849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КЦП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15" marR="88115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88115" marR="88115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88115" marR="88115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88115" marR="88115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0022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15" marR="881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15" marR="881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(ч)</a:t>
                      </a:r>
                    </a:p>
                  </a:txBody>
                  <a:tcPr marL="88115" marR="881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88115" marR="88115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524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15" marR="88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15" marR="88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15" marR="88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15" marR="88115"/>
                </a:tc>
              </a:tr>
              <a:tr h="6112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15" marR="88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15" marR="88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15" marR="88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15" marR="88115"/>
                </a:tc>
              </a:tr>
              <a:tr h="52389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15" marR="88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15" marR="88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15" marR="88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15" marR="88115"/>
                </a:tc>
              </a:tr>
              <a:tr h="6112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15" marR="88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15" marR="88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15" marR="88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15" marR="88115"/>
                </a:tc>
              </a:tr>
              <a:tr h="6112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15" marR="88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15" marR="88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15" marR="88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15" marR="88115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7440"/>
            <a:ext cx="524917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0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816004109"/>
              </p:ext>
            </p:extLst>
          </p:nvPr>
        </p:nvGraphicFramePr>
        <p:xfrm>
          <a:off x="571472" y="714356"/>
          <a:ext cx="8104983" cy="2281687"/>
        </p:xfrm>
        <a:graphic>
          <a:graphicData uri="http://schemas.openxmlformats.org/drawingml/2006/table">
            <a:tbl>
              <a:tblPr/>
              <a:tblGrid>
                <a:gridCol w="1841159"/>
                <a:gridCol w="2176653"/>
                <a:gridCol w="1930550"/>
                <a:gridCol w="2156621"/>
              </a:tblGrid>
              <a:tr h="3782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Календарный год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Среднегодовой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контингент обучающихся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44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 (чел.)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 (чел.)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(%)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2012 </a:t>
                      </a:r>
                      <a:endParaRPr lang="ru-RU" sz="20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396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231,7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</a:t>
                      </a:r>
                      <a:endParaRPr lang="ru-RU" sz="20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361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263,5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65,4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</a:t>
                      </a:r>
                      <a:endParaRPr lang="ru-RU" sz="200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281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286,3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</a:t>
                      </a:r>
                      <a:endParaRPr lang="ru-RU" sz="200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331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48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71472" y="142852"/>
            <a:ext cx="7960944" cy="461665"/>
          </a:xfrm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исполнения ГЗ</a:t>
            </a:r>
            <a:endParaRPr lang="ru-RU" sz="2400" b="1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71472" y="3643314"/>
            <a:ext cx="8143932" cy="295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71472" y="3071810"/>
          <a:ext cx="8286808" cy="378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2440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9684" cy="128588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Дополнительное профессиональное образование: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курсы повышения квалификации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профессиональная переподготовка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285720" y="1402664"/>
            <a:ext cx="510937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Водитель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категории В, С, Е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Тракторист категории В, С, Е, Д,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Сварщик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Пользователь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ПК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Продавец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смешанных товаров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Повар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Кондитер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Машинист - бульдозерист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Машинист - экскаватора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Водитель погрузчика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Водитель самоходных транспортных вне дорожных средств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5" name="Picture 8" descr="C:\Users\НПЭТ\Desktop\фотки\IMG_7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143380"/>
            <a:ext cx="3436174" cy="236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Admin\Мои документы\Downloads\Обухов\IMG_1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484784"/>
            <a:ext cx="3444022" cy="239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42852"/>
            <a:ext cx="8568952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техникума в статусе региональной инновационной площадки (далее – РИП)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428596" y="1071546"/>
            <a:ext cx="8352928" cy="3571900"/>
          </a:xfrm>
          <a:prstGeom prst="downArrowCallout">
            <a:avLst>
              <a:gd name="adj1" fmla="val 14106"/>
              <a:gd name="adj2" fmla="val 10399"/>
              <a:gd name="adj3" fmla="val 10365"/>
              <a:gd name="adj4" fmla="val 851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Times New Roman"/>
                <a:ea typeface="Calibri"/>
              </a:rPr>
              <a:t>Приказ Министерства </a:t>
            </a:r>
            <a:r>
              <a:rPr lang="ru-RU" sz="2100" dirty="0">
                <a:solidFill>
                  <a:schemeClr val="tx1"/>
                </a:solidFill>
                <a:latin typeface="Times New Roman"/>
                <a:ea typeface="Calibri"/>
              </a:rPr>
              <a:t>образования и науки Пермского края </a:t>
            </a:r>
            <a:endParaRPr lang="ru-RU" sz="21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Times New Roman"/>
                <a:ea typeface="Calibri"/>
              </a:rPr>
              <a:t>от </a:t>
            </a:r>
            <a:r>
              <a:rPr lang="ru-RU" sz="2100" dirty="0">
                <a:solidFill>
                  <a:schemeClr val="tx1"/>
                </a:solidFill>
                <a:latin typeface="Times New Roman"/>
                <a:ea typeface="Calibri"/>
              </a:rPr>
              <a:t>28.08.2015 № СЭД-26-01-04-720 </a:t>
            </a:r>
            <a:endParaRPr lang="ru-RU" sz="21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Times New Roman"/>
                <a:ea typeface="Calibri"/>
              </a:rPr>
              <a:t>«</a:t>
            </a:r>
            <a:r>
              <a:rPr lang="ru-RU" sz="2100" dirty="0">
                <a:solidFill>
                  <a:schemeClr val="tx1"/>
                </a:solidFill>
                <a:latin typeface="Times New Roman"/>
                <a:ea typeface="Calibri"/>
              </a:rPr>
              <a:t>О присвоении статуса инновационной образовательной программы и региональной инновационной площадки» </a:t>
            </a:r>
            <a:r>
              <a:rPr lang="ru-RU" sz="2100" dirty="0" smtClean="0">
                <a:solidFill>
                  <a:schemeClr val="tx1"/>
                </a:solidFill>
                <a:latin typeface="Times New Roman"/>
                <a:ea typeface="Calibri"/>
              </a:rPr>
              <a:t>техникум </a:t>
            </a: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является </a:t>
            </a:r>
            <a:r>
              <a:rPr lang="ru-RU" sz="2100" b="1" dirty="0">
                <a:solidFill>
                  <a:schemeClr val="tx1"/>
                </a:solidFill>
                <a:latin typeface="Times New Roman"/>
                <a:ea typeface="Times New Roman"/>
              </a:rPr>
              <a:t>региональной инновационной площадкой</a:t>
            </a:r>
            <a:r>
              <a:rPr lang="ru-RU" sz="21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21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 </a:t>
            </a:r>
            <a:r>
              <a:rPr lang="ru-RU" sz="2100" dirty="0">
                <a:solidFill>
                  <a:schemeClr val="tx1"/>
                </a:solidFill>
                <a:latin typeface="Times New Roman"/>
                <a:ea typeface="Times New Roman"/>
              </a:rPr>
              <a:t>реализации проекта «Разработка и реализация инновационных моделей и механизмов подготовки рабочих кадров для социально-экономического развития региона</a:t>
            </a:r>
            <a:r>
              <a:rPr lang="ru-RU" sz="2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» </a:t>
            </a:r>
            <a:endParaRPr lang="ru-RU" sz="2100" dirty="0">
              <a:solidFill>
                <a:schemeClr val="tx1"/>
              </a:solidFill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428596" y="4643446"/>
            <a:ext cx="8358246" cy="2000264"/>
          </a:xfrm>
          <a:prstGeom prst="downArrowCallout">
            <a:avLst>
              <a:gd name="adj1" fmla="val 9470"/>
              <a:gd name="adj2" fmla="val 8744"/>
              <a:gd name="adj3" fmla="val 8279"/>
              <a:gd name="adj4" fmla="val 888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5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Участники реализации мероприятий РИП:</a:t>
            </a:r>
            <a:r>
              <a:rPr kumimoji="0" lang="ru-RU" sz="8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ru-RU" sz="8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коллектив техникума, работодатели </a:t>
            </a:r>
            <a:r>
              <a:rPr kumimoji="0" lang="ru-RU" sz="8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другие социальные </a:t>
            </a:r>
            <a:r>
              <a:rPr kumimoji="0" lang="ru-RU" sz="8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партнеры техникума, обучающиеся по профессиям 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19.01.17 «Повар, кондитер»</a:t>
            </a:r>
            <a:endParaRPr kumimoji="0" lang="ru-RU" sz="8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15.01.25 «Станочник (металлообработка)»</a:t>
            </a:r>
            <a:r>
              <a:rPr kumimoji="0" lang="ru-RU" sz="8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15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965245" cy="667202"/>
          </a:xfrm>
        </p:spPr>
        <p:txBody>
          <a:bodyPr>
            <a:noAutofit/>
          </a:bodyPr>
          <a:lstStyle/>
          <a:p>
            <a:pPr lvl="0" algn="l"/>
            <a:r>
              <a:rPr lang="ru-RU" sz="2400" b="1" u="sng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Мероприятия РИП (извлечения)</a:t>
            </a:r>
            <a:r>
              <a:rPr lang="ru-RU" sz="2400" b="1" u="sng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u="sng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845812125"/>
              </p:ext>
            </p:extLst>
          </p:nvPr>
        </p:nvGraphicFramePr>
        <p:xfrm>
          <a:off x="-324544" y="692696"/>
          <a:ext cx="1000911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532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1707</TotalTime>
  <Words>1392</Words>
  <Application>Microsoft Office PowerPoint</Application>
  <PresentationFormat>Экран (4:3)</PresentationFormat>
  <Paragraphs>301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40" baseType="lpstr">
      <vt:lpstr>Справедливость</vt:lpstr>
      <vt:lpstr>Тема Office</vt:lpstr>
      <vt:lpstr>2_Тема Office</vt:lpstr>
      <vt:lpstr>Оформление по умолчанию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Слайд</vt:lpstr>
      <vt:lpstr>Слайд 1</vt:lpstr>
      <vt:lpstr>Деятельность техникума в образовательном пространстве района</vt:lpstr>
      <vt:lpstr>Слайд 3</vt:lpstr>
      <vt:lpstr>Реализуемые образовательные программы</vt:lpstr>
      <vt:lpstr>Слайд 5</vt:lpstr>
      <vt:lpstr>Слайд 6</vt:lpstr>
      <vt:lpstr>Дополнительное профессиональное образование: - курсы повышения квалификации - профессиональная переподготовка</vt:lpstr>
      <vt:lpstr>Слайд 8</vt:lpstr>
      <vt:lpstr>Мероприятия РИП (извлечения) </vt:lpstr>
      <vt:lpstr>Мероприятия РИП</vt:lpstr>
      <vt:lpstr>Слайд 11</vt:lpstr>
      <vt:lpstr>Слайд 12</vt:lpstr>
      <vt:lpstr>НПА, регламентирующие  организацию и сопровождение профессиональной ориентации </vt:lpstr>
      <vt:lpstr>Основные проблемы профориентации на уровне района</vt:lpstr>
      <vt:lpstr>Следствие проблем</vt:lpstr>
      <vt:lpstr>Участники и уровни профориентации</vt:lpstr>
      <vt:lpstr>Слайд 17</vt:lpstr>
      <vt:lpstr>Образовательное пространство района</vt:lpstr>
      <vt:lpstr>Ресурсный центр содействия профессиональной ориентации и занятости обучающихся</vt:lpstr>
      <vt:lpstr>Направления деятельности Ресурсного центра</vt:lpstr>
      <vt:lpstr>Слайд 21</vt:lpstr>
      <vt:lpstr> Муниципальная модель профессиональной ориентации  </vt:lpstr>
      <vt:lpstr>Результат  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коллектива в режиме региональной инновационной площадки</dc:title>
  <dc:creator>Администратор</dc:creator>
  <cp:lastModifiedBy>Мялицина</cp:lastModifiedBy>
  <cp:revision>433</cp:revision>
  <dcterms:created xsi:type="dcterms:W3CDTF">2015-10-24T15:13:28Z</dcterms:created>
  <dcterms:modified xsi:type="dcterms:W3CDTF">2016-06-17T03:47:36Z</dcterms:modified>
</cp:coreProperties>
</file>