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D8E8D-BEC1-4CA5-B9B2-3D8D13E549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C9F3E5-6AD6-47C2-A173-5F6CB1A8CC6E}">
      <dgm:prSet phldrT="[Текст]"/>
      <dgm:spPr/>
      <dgm:t>
        <a:bodyPr/>
        <a:lstStyle/>
        <a:p>
          <a:r>
            <a:rPr lang="ru-RU" b="1" dirty="0" smtClean="0"/>
            <a:t>Реорганизация</a:t>
          </a:r>
          <a:endParaRPr lang="ru-RU" b="1" dirty="0"/>
        </a:p>
      </dgm:t>
    </dgm:pt>
    <dgm:pt modelId="{6659AA92-AFE8-4BEB-B2E5-C9DD1DC90E9D}" type="parTrans" cxnId="{7C664459-8180-4DE3-B837-EF5AB9A13860}">
      <dgm:prSet/>
      <dgm:spPr/>
      <dgm:t>
        <a:bodyPr/>
        <a:lstStyle/>
        <a:p>
          <a:endParaRPr lang="ru-RU"/>
        </a:p>
      </dgm:t>
    </dgm:pt>
    <dgm:pt modelId="{19AF77C0-8747-43B8-A008-3C9036CCF1AF}" type="sibTrans" cxnId="{7C664459-8180-4DE3-B837-EF5AB9A13860}">
      <dgm:prSet/>
      <dgm:spPr/>
      <dgm:t>
        <a:bodyPr/>
        <a:lstStyle/>
        <a:p>
          <a:endParaRPr lang="ru-RU"/>
        </a:p>
      </dgm:t>
    </dgm:pt>
    <dgm:pt modelId="{D92589DF-C057-436C-B480-39514D6C2842}">
      <dgm:prSet phldrT="[Текст]" custT="1"/>
      <dgm:spPr/>
      <dgm:t>
        <a:bodyPr/>
        <a:lstStyle/>
        <a:p>
          <a:r>
            <a:rPr lang="ru-RU" sz="1600" dirty="0" smtClean="0"/>
            <a:t>ГБПОУ «</a:t>
          </a:r>
          <a:r>
            <a:rPr lang="ru-RU" sz="1600" dirty="0" err="1" smtClean="0"/>
            <a:t>Юсьвинский</a:t>
          </a:r>
          <a:r>
            <a:rPr lang="ru-RU" sz="1600" dirty="0" smtClean="0"/>
            <a:t> агротехнический техникум» + ГБПОУ «Коми-Пермяцкий сельскохозяйственный техникум»  </a:t>
          </a:r>
          <a:r>
            <a:rPr lang="en-US" sz="1600" dirty="0" smtClean="0"/>
            <a:t> </a:t>
          </a:r>
          <a:r>
            <a:rPr lang="ru-RU" sz="1600" dirty="0" smtClean="0"/>
            <a:t>     </a:t>
          </a:r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ГБПОУ «Коми-Пермяцкий агротехнический техникум» </a:t>
          </a:r>
          <a:endParaRPr lang="ru-RU" sz="1600" dirty="0"/>
        </a:p>
      </dgm:t>
    </dgm:pt>
    <dgm:pt modelId="{50F085D4-A025-4750-BBBD-F4A5544FAECC}" type="parTrans" cxnId="{192F8F68-542A-4CAA-8F98-F867E73C9756}">
      <dgm:prSet/>
      <dgm:spPr/>
      <dgm:t>
        <a:bodyPr/>
        <a:lstStyle/>
        <a:p>
          <a:endParaRPr lang="ru-RU"/>
        </a:p>
      </dgm:t>
    </dgm:pt>
    <dgm:pt modelId="{DCA1F1F9-DA64-4735-8CDD-EE80B0E28F68}" type="sibTrans" cxnId="{192F8F68-542A-4CAA-8F98-F867E73C9756}">
      <dgm:prSet/>
      <dgm:spPr/>
      <dgm:t>
        <a:bodyPr/>
        <a:lstStyle/>
        <a:p>
          <a:endParaRPr lang="ru-RU"/>
        </a:p>
      </dgm:t>
    </dgm:pt>
    <dgm:pt modelId="{F6F67F8A-16CA-4BAF-BA1F-B283BB362E26}">
      <dgm:prSet phldrT="[Текст]" custT="1"/>
      <dgm:spPr/>
      <dgm:t>
        <a:bodyPr/>
        <a:lstStyle/>
        <a:p>
          <a:r>
            <a:rPr lang="ru-RU" sz="1600" dirty="0" smtClean="0"/>
            <a:t>КГАПОУ «Западно-Уральский технологический техникум» + КГАПОУ «Краснокамский многопрофильный техникум»  </a:t>
          </a:r>
          <a:r>
            <a:rPr lang="en-US" sz="1600" dirty="0" smtClean="0"/>
            <a:t>      </a:t>
          </a:r>
          <a:r>
            <a:rPr lang="ru-RU" sz="1600" dirty="0" smtClean="0"/>
            <a:t> </a:t>
          </a:r>
          <a:r>
            <a:rPr lang="ru-RU" sz="1600" b="1" dirty="0" smtClean="0"/>
            <a:t>КГАПОУ «Краснокамский политехнический техникум»</a:t>
          </a:r>
          <a:endParaRPr lang="ru-RU" sz="1600" dirty="0"/>
        </a:p>
      </dgm:t>
    </dgm:pt>
    <dgm:pt modelId="{6503DEC2-DC7A-470F-A98C-11C6DAF0C696}" type="parTrans" cxnId="{C7FA0F3F-6179-4272-8275-4BB32CAC0731}">
      <dgm:prSet/>
      <dgm:spPr/>
      <dgm:t>
        <a:bodyPr/>
        <a:lstStyle/>
        <a:p>
          <a:endParaRPr lang="ru-RU"/>
        </a:p>
      </dgm:t>
    </dgm:pt>
    <dgm:pt modelId="{797F86D7-3A60-48D5-A8F8-591496E83A96}" type="sibTrans" cxnId="{C7FA0F3F-6179-4272-8275-4BB32CAC0731}">
      <dgm:prSet/>
      <dgm:spPr/>
      <dgm:t>
        <a:bodyPr/>
        <a:lstStyle/>
        <a:p>
          <a:endParaRPr lang="ru-RU"/>
        </a:p>
      </dgm:t>
    </dgm:pt>
    <dgm:pt modelId="{13196C9A-56D8-4FFF-8F27-9B1885840D04}">
      <dgm:prSet phldrT="[Текст]"/>
      <dgm:spPr/>
      <dgm:t>
        <a:bodyPr/>
        <a:lstStyle/>
        <a:p>
          <a:r>
            <a:rPr lang="ru-RU" b="1" dirty="0" smtClean="0"/>
            <a:t>Ликвидация</a:t>
          </a:r>
          <a:endParaRPr lang="ru-RU" b="1" dirty="0"/>
        </a:p>
      </dgm:t>
    </dgm:pt>
    <dgm:pt modelId="{EA24DF5C-ADAF-4386-9D07-3563BDBB2324}" type="parTrans" cxnId="{2720CB6A-6446-436F-9B42-C4B3D73D9720}">
      <dgm:prSet/>
      <dgm:spPr/>
      <dgm:t>
        <a:bodyPr/>
        <a:lstStyle/>
        <a:p>
          <a:endParaRPr lang="ru-RU"/>
        </a:p>
      </dgm:t>
    </dgm:pt>
    <dgm:pt modelId="{3FCA9652-F5C2-4C8F-8AF3-7B8094593C02}" type="sibTrans" cxnId="{2720CB6A-6446-436F-9B42-C4B3D73D9720}">
      <dgm:prSet/>
      <dgm:spPr/>
      <dgm:t>
        <a:bodyPr/>
        <a:lstStyle/>
        <a:p>
          <a:endParaRPr lang="ru-RU"/>
        </a:p>
      </dgm:t>
    </dgm:pt>
    <dgm:pt modelId="{62E2C51A-2B6C-403B-BE8C-F334A69EC7CA}">
      <dgm:prSet phldrT="[Текст]" custT="1"/>
      <dgm:spPr/>
      <dgm:t>
        <a:bodyPr/>
        <a:lstStyle/>
        <a:p>
          <a:r>
            <a:rPr lang="ru-RU" sz="1600" dirty="0" smtClean="0"/>
            <a:t>Краснокамский филиал КГАПОУ «Пермский базовый медицинский колледж»</a:t>
          </a:r>
          <a:endParaRPr lang="ru-RU" sz="1600" dirty="0"/>
        </a:p>
      </dgm:t>
    </dgm:pt>
    <dgm:pt modelId="{51768998-BFB1-4B6D-8228-2C8A0B443B70}" type="parTrans" cxnId="{036D9D6B-F80A-4A61-98A5-828FEA1B9D01}">
      <dgm:prSet/>
      <dgm:spPr/>
      <dgm:t>
        <a:bodyPr/>
        <a:lstStyle/>
        <a:p>
          <a:endParaRPr lang="ru-RU"/>
        </a:p>
      </dgm:t>
    </dgm:pt>
    <dgm:pt modelId="{61D08F7F-EEB0-4E07-9632-07E0354383CF}" type="sibTrans" cxnId="{036D9D6B-F80A-4A61-98A5-828FEA1B9D01}">
      <dgm:prSet/>
      <dgm:spPr/>
      <dgm:t>
        <a:bodyPr/>
        <a:lstStyle/>
        <a:p>
          <a:endParaRPr lang="ru-RU"/>
        </a:p>
      </dgm:t>
    </dgm:pt>
    <dgm:pt modelId="{2A235DD5-DF27-40B4-A660-2F8BC4BB09D9}">
      <dgm:prSet custT="1"/>
      <dgm:spPr/>
      <dgm:t>
        <a:bodyPr/>
        <a:lstStyle/>
        <a:p>
          <a:r>
            <a:rPr lang="ru-RU" sz="1600" dirty="0" smtClean="0"/>
            <a:t>Филиал КГАПОУ «Кунгурский сельскохозяйственный колледж» в с. Усть-Кишерть Пермского края</a:t>
          </a:r>
          <a:endParaRPr lang="ru-RU" sz="1600" dirty="0"/>
        </a:p>
      </dgm:t>
    </dgm:pt>
    <dgm:pt modelId="{83C35315-36EA-4AB7-A7B8-BB74461EED76}" type="parTrans" cxnId="{FF51A5F7-DFEC-4B0E-9D36-32CAEA92D3B1}">
      <dgm:prSet/>
      <dgm:spPr/>
      <dgm:t>
        <a:bodyPr/>
        <a:lstStyle/>
        <a:p>
          <a:endParaRPr lang="ru-RU"/>
        </a:p>
      </dgm:t>
    </dgm:pt>
    <dgm:pt modelId="{C3F38D25-98E5-4CB3-B0EE-C3406D1581F4}" type="sibTrans" cxnId="{FF51A5F7-DFEC-4B0E-9D36-32CAEA92D3B1}">
      <dgm:prSet/>
      <dgm:spPr/>
      <dgm:t>
        <a:bodyPr/>
        <a:lstStyle/>
        <a:p>
          <a:endParaRPr lang="ru-RU"/>
        </a:p>
      </dgm:t>
    </dgm:pt>
    <dgm:pt modelId="{B397E12C-CB59-42C1-9DAF-88351FB79C5B}">
      <dgm:prSet custT="1"/>
      <dgm:spPr/>
      <dgm:t>
        <a:bodyPr/>
        <a:lstStyle/>
        <a:p>
          <a:r>
            <a:rPr lang="ru-RU" sz="1600" dirty="0" smtClean="0"/>
            <a:t>Соликамский филиал ГБПОУ «</a:t>
          </a:r>
          <a:r>
            <a:rPr lang="ru-RU" sz="1600" dirty="0" err="1" smtClean="0"/>
            <a:t>Березниковское</a:t>
          </a:r>
          <a:r>
            <a:rPr lang="ru-RU" sz="1600" dirty="0" smtClean="0"/>
            <a:t> медицинское училище» (техникум)</a:t>
          </a:r>
          <a:endParaRPr lang="ru-RU" sz="1600" dirty="0"/>
        </a:p>
      </dgm:t>
    </dgm:pt>
    <dgm:pt modelId="{F62AFDBE-58A7-47BC-9453-FB07B055F4ED}" type="parTrans" cxnId="{C7FD46B0-DDB9-4222-AC23-03C857677BC3}">
      <dgm:prSet/>
      <dgm:spPr/>
      <dgm:t>
        <a:bodyPr/>
        <a:lstStyle/>
        <a:p>
          <a:endParaRPr lang="ru-RU"/>
        </a:p>
      </dgm:t>
    </dgm:pt>
    <dgm:pt modelId="{4E3CDBAB-55B8-4AE7-A581-4B6125181909}" type="sibTrans" cxnId="{C7FD46B0-DDB9-4222-AC23-03C857677BC3}">
      <dgm:prSet/>
      <dgm:spPr/>
      <dgm:t>
        <a:bodyPr/>
        <a:lstStyle/>
        <a:p>
          <a:endParaRPr lang="ru-RU"/>
        </a:p>
      </dgm:t>
    </dgm:pt>
    <dgm:pt modelId="{0622345C-CC91-4E50-A1DF-3393A279051D}">
      <dgm:prSet custT="1"/>
      <dgm:spPr/>
      <dgm:t>
        <a:bodyPr/>
        <a:lstStyle/>
        <a:p>
          <a:r>
            <a:rPr lang="ru-RU" sz="1600" dirty="0" smtClean="0"/>
            <a:t> ГБПОУ дополнительного профессионального образования «Пермский краевой центр повышения квалификации работников здравоохранения»</a:t>
          </a:r>
          <a:endParaRPr lang="ru-RU" sz="1600" dirty="0"/>
        </a:p>
      </dgm:t>
    </dgm:pt>
    <dgm:pt modelId="{73071B9D-0060-43BF-87EB-1A5ABADA6C59}" type="parTrans" cxnId="{092456E3-F19C-4892-9E18-D79A284005DA}">
      <dgm:prSet/>
      <dgm:spPr/>
      <dgm:t>
        <a:bodyPr/>
        <a:lstStyle/>
        <a:p>
          <a:endParaRPr lang="ru-RU"/>
        </a:p>
      </dgm:t>
    </dgm:pt>
    <dgm:pt modelId="{F3EF2073-5BF4-4A92-852A-02B3411B9133}" type="sibTrans" cxnId="{092456E3-F19C-4892-9E18-D79A284005DA}">
      <dgm:prSet/>
      <dgm:spPr/>
      <dgm:t>
        <a:bodyPr/>
        <a:lstStyle/>
        <a:p>
          <a:endParaRPr lang="ru-RU"/>
        </a:p>
      </dgm:t>
    </dgm:pt>
    <dgm:pt modelId="{9CFDEDB9-BBF5-4B42-AD62-04E6E04AE7E7}" type="pres">
      <dgm:prSet presAssocID="{360D8E8D-BEC1-4CA5-B9B2-3D8D13E549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D16945-7D07-41C9-A720-7C8D07C80888}" type="pres">
      <dgm:prSet presAssocID="{71C9F3E5-6AD6-47C2-A173-5F6CB1A8CC6E}" presName="composite" presStyleCnt="0"/>
      <dgm:spPr/>
    </dgm:pt>
    <dgm:pt modelId="{EE9F4837-316C-4D24-A382-D75A65B75DED}" type="pres">
      <dgm:prSet presAssocID="{71C9F3E5-6AD6-47C2-A173-5F6CB1A8CC6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7C88B-2FA7-4461-9A9A-1AFA7328294D}" type="pres">
      <dgm:prSet presAssocID="{71C9F3E5-6AD6-47C2-A173-5F6CB1A8CC6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C46B4-F3BA-444D-BD61-9EDDE67BA0D5}" type="pres">
      <dgm:prSet presAssocID="{19AF77C0-8747-43B8-A008-3C9036CCF1AF}" presName="space" presStyleCnt="0"/>
      <dgm:spPr/>
    </dgm:pt>
    <dgm:pt modelId="{7D280305-78C1-4C42-8DF0-09AAE52DF7C4}" type="pres">
      <dgm:prSet presAssocID="{13196C9A-56D8-4FFF-8F27-9B1885840D04}" presName="composite" presStyleCnt="0"/>
      <dgm:spPr/>
    </dgm:pt>
    <dgm:pt modelId="{94E2FECE-987D-4C27-A981-8898259611BE}" type="pres">
      <dgm:prSet presAssocID="{13196C9A-56D8-4FFF-8F27-9B1885840D0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95D46-F884-4656-A529-79FCA952EAF6}" type="pres">
      <dgm:prSet presAssocID="{13196C9A-56D8-4FFF-8F27-9B1885840D0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FD46B0-DDB9-4222-AC23-03C857677BC3}" srcId="{13196C9A-56D8-4FFF-8F27-9B1885840D04}" destId="{B397E12C-CB59-42C1-9DAF-88351FB79C5B}" srcOrd="2" destOrd="0" parTransId="{F62AFDBE-58A7-47BC-9453-FB07B055F4ED}" sibTransId="{4E3CDBAB-55B8-4AE7-A581-4B6125181909}"/>
    <dgm:cxn modelId="{2AF4EF0D-5B22-4178-9841-1C564919EC37}" type="presOf" srcId="{B397E12C-CB59-42C1-9DAF-88351FB79C5B}" destId="{A8695D46-F884-4656-A529-79FCA952EAF6}" srcOrd="0" destOrd="2" presId="urn:microsoft.com/office/officeart/2005/8/layout/hList1"/>
    <dgm:cxn modelId="{A6BEDC3A-842B-4202-947F-38E899A3F284}" type="presOf" srcId="{2A235DD5-DF27-40B4-A660-2F8BC4BB09D9}" destId="{A8695D46-F884-4656-A529-79FCA952EAF6}" srcOrd="0" destOrd="1" presId="urn:microsoft.com/office/officeart/2005/8/layout/hList1"/>
    <dgm:cxn modelId="{63F4F290-960E-404E-A883-5BA0DE74D493}" type="presOf" srcId="{62E2C51A-2B6C-403B-BE8C-F334A69EC7CA}" destId="{A8695D46-F884-4656-A529-79FCA952EAF6}" srcOrd="0" destOrd="0" presId="urn:microsoft.com/office/officeart/2005/8/layout/hList1"/>
    <dgm:cxn modelId="{FF51A5F7-DFEC-4B0E-9D36-32CAEA92D3B1}" srcId="{13196C9A-56D8-4FFF-8F27-9B1885840D04}" destId="{2A235DD5-DF27-40B4-A660-2F8BC4BB09D9}" srcOrd="1" destOrd="0" parTransId="{83C35315-36EA-4AB7-A7B8-BB74461EED76}" sibTransId="{C3F38D25-98E5-4CB3-B0EE-C3406D1581F4}"/>
    <dgm:cxn modelId="{2720CB6A-6446-436F-9B42-C4B3D73D9720}" srcId="{360D8E8D-BEC1-4CA5-B9B2-3D8D13E549A1}" destId="{13196C9A-56D8-4FFF-8F27-9B1885840D04}" srcOrd="1" destOrd="0" parTransId="{EA24DF5C-ADAF-4386-9D07-3563BDBB2324}" sibTransId="{3FCA9652-F5C2-4C8F-8AF3-7B8094593C02}"/>
    <dgm:cxn modelId="{21F02E02-A8CB-4434-A178-A52B0A020C08}" type="presOf" srcId="{D92589DF-C057-436C-B480-39514D6C2842}" destId="{C737C88B-2FA7-4461-9A9A-1AFA7328294D}" srcOrd="0" destOrd="0" presId="urn:microsoft.com/office/officeart/2005/8/layout/hList1"/>
    <dgm:cxn modelId="{C7CD9CEF-D225-4BBC-A6DB-55498B11348F}" type="presOf" srcId="{13196C9A-56D8-4FFF-8F27-9B1885840D04}" destId="{94E2FECE-987D-4C27-A981-8898259611BE}" srcOrd="0" destOrd="0" presId="urn:microsoft.com/office/officeart/2005/8/layout/hList1"/>
    <dgm:cxn modelId="{D89477B0-EBCA-4ED6-BB80-4C4A594CCAE4}" type="presOf" srcId="{0622345C-CC91-4E50-A1DF-3393A279051D}" destId="{A8695D46-F884-4656-A529-79FCA952EAF6}" srcOrd="0" destOrd="3" presId="urn:microsoft.com/office/officeart/2005/8/layout/hList1"/>
    <dgm:cxn modelId="{C7FA0F3F-6179-4272-8275-4BB32CAC0731}" srcId="{71C9F3E5-6AD6-47C2-A173-5F6CB1A8CC6E}" destId="{F6F67F8A-16CA-4BAF-BA1F-B283BB362E26}" srcOrd="1" destOrd="0" parTransId="{6503DEC2-DC7A-470F-A98C-11C6DAF0C696}" sibTransId="{797F86D7-3A60-48D5-A8F8-591496E83A96}"/>
    <dgm:cxn modelId="{C18EDDA7-8D1F-4623-A93D-B182D4AC33A2}" type="presOf" srcId="{360D8E8D-BEC1-4CA5-B9B2-3D8D13E549A1}" destId="{9CFDEDB9-BBF5-4B42-AD62-04E6E04AE7E7}" srcOrd="0" destOrd="0" presId="urn:microsoft.com/office/officeart/2005/8/layout/hList1"/>
    <dgm:cxn modelId="{0CF44A9E-00F8-4813-B2F9-EFBEEAF2F274}" type="presOf" srcId="{71C9F3E5-6AD6-47C2-A173-5F6CB1A8CC6E}" destId="{EE9F4837-316C-4D24-A382-D75A65B75DED}" srcOrd="0" destOrd="0" presId="urn:microsoft.com/office/officeart/2005/8/layout/hList1"/>
    <dgm:cxn modelId="{8163A3FD-ED4D-4525-95EA-F67B77C5D7C2}" type="presOf" srcId="{F6F67F8A-16CA-4BAF-BA1F-B283BB362E26}" destId="{C737C88B-2FA7-4461-9A9A-1AFA7328294D}" srcOrd="0" destOrd="1" presId="urn:microsoft.com/office/officeart/2005/8/layout/hList1"/>
    <dgm:cxn modelId="{192F8F68-542A-4CAA-8F98-F867E73C9756}" srcId="{71C9F3E5-6AD6-47C2-A173-5F6CB1A8CC6E}" destId="{D92589DF-C057-436C-B480-39514D6C2842}" srcOrd="0" destOrd="0" parTransId="{50F085D4-A025-4750-BBBD-F4A5544FAECC}" sibTransId="{DCA1F1F9-DA64-4735-8CDD-EE80B0E28F68}"/>
    <dgm:cxn modelId="{092456E3-F19C-4892-9E18-D79A284005DA}" srcId="{13196C9A-56D8-4FFF-8F27-9B1885840D04}" destId="{0622345C-CC91-4E50-A1DF-3393A279051D}" srcOrd="3" destOrd="0" parTransId="{73071B9D-0060-43BF-87EB-1A5ABADA6C59}" sibTransId="{F3EF2073-5BF4-4A92-852A-02B3411B9133}"/>
    <dgm:cxn modelId="{7C664459-8180-4DE3-B837-EF5AB9A13860}" srcId="{360D8E8D-BEC1-4CA5-B9B2-3D8D13E549A1}" destId="{71C9F3E5-6AD6-47C2-A173-5F6CB1A8CC6E}" srcOrd="0" destOrd="0" parTransId="{6659AA92-AFE8-4BEB-B2E5-C9DD1DC90E9D}" sibTransId="{19AF77C0-8747-43B8-A008-3C9036CCF1AF}"/>
    <dgm:cxn modelId="{036D9D6B-F80A-4A61-98A5-828FEA1B9D01}" srcId="{13196C9A-56D8-4FFF-8F27-9B1885840D04}" destId="{62E2C51A-2B6C-403B-BE8C-F334A69EC7CA}" srcOrd="0" destOrd="0" parTransId="{51768998-BFB1-4B6D-8228-2C8A0B443B70}" sibTransId="{61D08F7F-EEB0-4E07-9632-07E0354383CF}"/>
    <dgm:cxn modelId="{ABEB3BAF-43F4-452B-9698-57FB1EA4CB32}" type="presParOf" srcId="{9CFDEDB9-BBF5-4B42-AD62-04E6E04AE7E7}" destId="{6BD16945-7D07-41C9-A720-7C8D07C80888}" srcOrd="0" destOrd="0" presId="urn:microsoft.com/office/officeart/2005/8/layout/hList1"/>
    <dgm:cxn modelId="{0F73C70C-CEC8-4091-812C-DF5F01552407}" type="presParOf" srcId="{6BD16945-7D07-41C9-A720-7C8D07C80888}" destId="{EE9F4837-316C-4D24-A382-D75A65B75DED}" srcOrd="0" destOrd="0" presId="urn:microsoft.com/office/officeart/2005/8/layout/hList1"/>
    <dgm:cxn modelId="{517EAB5B-265E-4231-B11C-3B78A039ED8E}" type="presParOf" srcId="{6BD16945-7D07-41C9-A720-7C8D07C80888}" destId="{C737C88B-2FA7-4461-9A9A-1AFA7328294D}" srcOrd="1" destOrd="0" presId="urn:microsoft.com/office/officeart/2005/8/layout/hList1"/>
    <dgm:cxn modelId="{A1B8E95A-B523-47B3-8E3E-C809C974726B}" type="presParOf" srcId="{9CFDEDB9-BBF5-4B42-AD62-04E6E04AE7E7}" destId="{52CC46B4-F3BA-444D-BD61-9EDDE67BA0D5}" srcOrd="1" destOrd="0" presId="urn:microsoft.com/office/officeart/2005/8/layout/hList1"/>
    <dgm:cxn modelId="{E9B32D79-446E-409E-86A7-3EA54F7069EB}" type="presParOf" srcId="{9CFDEDB9-BBF5-4B42-AD62-04E6E04AE7E7}" destId="{7D280305-78C1-4C42-8DF0-09AAE52DF7C4}" srcOrd="2" destOrd="0" presId="urn:microsoft.com/office/officeart/2005/8/layout/hList1"/>
    <dgm:cxn modelId="{C5B38F4F-C17B-4E8E-B003-755CBFDF79C0}" type="presParOf" srcId="{7D280305-78C1-4C42-8DF0-09AAE52DF7C4}" destId="{94E2FECE-987D-4C27-A981-8898259611BE}" srcOrd="0" destOrd="0" presId="urn:microsoft.com/office/officeart/2005/8/layout/hList1"/>
    <dgm:cxn modelId="{9C8C08E2-C9DF-494F-B19F-276C1D1A0E6A}" type="presParOf" srcId="{7D280305-78C1-4C42-8DF0-09AAE52DF7C4}" destId="{A8695D46-F884-4656-A529-79FCA952EA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57925B-66DE-441E-837E-14852B4F6F84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2AC36D-0524-4384-A281-D7EEC3EECCA6}">
      <dgm:prSet custT="1"/>
      <dgm:spPr/>
      <dgm:t>
        <a:bodyPr/>
        <a:lstStyle/>
        <a:p>
          <a:pPr rtl="0"/>
          <a:r>
            <a:rPr lang="ru-RU" sz="1600" smtClean="0"/>
            <a:t>Оптимизация системы управления</a:t>
          </a:r>
          <a:endParaRPr lang="ru-RU" sz="1600"/>
        </a:p>
      </dgm:t>
    </dgm:pt>
    <dgm:pt modelId="{7BAFED8E-FBAE-420B-83D3-50990E6B9BBD}" type="parTrans" cxnId="{BA2C6486-51DD-468F-98C0-3E17AD946664}">
      <dgm:prSet/>
      <dgm:spPr/>
      <dgm:t>
        <a:bodyPr/>
        <a:lstStyle/>
        <a:p>
          <a:endParaRPr lang="ru-RU" sz="2400"/>
        </a:p>
      </dgm:t>
    </dgm:pt>
    <dgm:pt modelId="{7C397D69-BC5F-4DC1-A764-6E7AAEC2E788}" type="sibTrans" cxnId="{BA2C6486-51DD-468F-98C0-3E17AD946664}">
      <dgm:prSet/>
      <dgm:spPr/>
      <dgm:t>
        <a:bodyPr/>
        <a:lstStyle/>
        <a:p>
          <a:endParaRPr lang="ru-RU" sz="2400"/>
        </a:p>
      </dgm:t>
    </dgm:pt>
    <dgm:pt modelId="{F70EC916-27C4-49DC-8DD6-165733D9BB72}">
      <dgm:prSet custT="1"/>
      <dgm:spPr/>
      <dgm:t>
        <a:bodyPr/>
        <a:lstStyle/>
        <a:p>
          <a:pPr rtl="0"/>
          <a:r>
            <a:rPr lang="ru-RU" sz="1600" smtClean="0"/>
            <a:t>Повышение эффективности предоставления государственных услуг</a:t>
          </a:r>
          <a:endParaRPr lang="ru-RU" sz="1600"/>
        </a:p>
      </dgm:t>
    </dgm:pt>
    <dgm:pt modelId="{EED9C61C-4D90-46CD-9F83-C9933561E75D}" type="parTrans" cxnId="{48C36014-A9B2-46DF-AD74-708C9313DFB5}">
      <dgm:prSet/>
      <dgm:spPr/>
      <dgm:t>
        <a:bodyPr/>
        <a:lstStyle/>
        <a:p>
          <a:endParaRPr lang="ru-RU" sz="2400"/>
        </a:p>
      </dgm:t>
    </dgm:pt>
    <dgm:pt modelId="{BC6647FD-1622-46AA-9579-4DE06BE32803}" type="sibTrans" cxnId="{48C36014-A9B2-46DF-AD74-708C9313DFB5}">
      <dgm:prSet/>
      <dgm:spPr/>
      <dgm:t>
        <a:bodyPr/>
        <a:lstStyle/>
        <a:p>
          <a:endParaRPr lang="ru-RU" sz="2400"/>
        </a:p>
      </dgm:t>
    </dgm:pt>
    <dgm:pt modelId="{8380EED0-27B2-4AF3-B263-3E6E8145582B}">
      <dgm:prSet custT="1"/>
      <dgm:spPr/>
      <dgm:t>
        <a:bodyPr/>
        <a:lstStyle/>
        <a:p>
          <a:pPr rtl="0"/>
          <a:r>
            <a:rPr lang="ru-RU" sz="1600" smtClean="0"/>
            <a:t>Повышение эффективности использования бюджетных ассигнований</a:t>
          </a:r>
          <a:endParaRPr lang="ru-RU" sz="1600"/>
        </a:p>
      </dgm:t>
    </dgm:pt>
    <dgm:pt modelId="{1B7D1758-40F6-4632-B49E-6E3FF81861EC}" type="parTrans" cxnId="{916822BD-EE36-4B72-994E-11059E9943D2}">
      <dgm:prSet/>
      <dgm:spPr/>
      <dgm:t>
        <a:bodyPr/>
        <a:lstStyle/>
        <a:p>
          <a:endParaRPr lang="ru-RU" sz="2400"/>
        </a:p>
      </dgm:t>
    </dgm:pt>
    <dgm:pt modelId="{D7C64CAB-7F20-4EA6-A56B-E28F12961D6A}" type="sibTrans" cxnId="{916822BD-EE36-4B72-994E-11059E9943D2}">
      <dgm:prSet/>
      <dgm:spPr/>
      <dgm:t>
        <a:bodyPr/>
        <a:lstStyle/>
        <a:p>
          <a:endParaRPr lang="ru-RU" sz="2400"/>
        </a:p>
      </dgm:t>
    </dgm:pt>
    <dgm:pt modelId="{98F83E36-1CEF-46CE-AE00-2665DE81844A}" type="pres">
      <dgm:prSet presAssocID="{8457925B-66DE-441E-837E-14852B4F6F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D5F81-600F-42C3-AD07-96C75CFE6A18}" type="pres">
      <dgm:prSet presAssocID="{A62AC36D-0524-4384-A281-D7EEC3EECCA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1BDF6-0E00-4A27-BD4F-ED38D8CBFAE3}" type="pres">
      <dgm:prSet presAssocID="{7C397D69-BC5F-4DC1-A764-6E7AAEC2E788}" presName="sibTrans" presStyleCnt="0"/>
      <dgm:spPr/>
    </dgm:pt>
    <dgm:pt modelId="{DBB1E49C-17DB-421D-AF1E-1E1D475763AD}" type="pres">
      <dgm:prSet presAssocID="{F70EC916-27C4-49DC-8DD6-165733D9BB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6FD48-9D09-48CF-B972-D7209A506794}" type="pres">
      <dgm:prSet presAssocID="{BC6647FD-1622-46AA-9579-4DE06BE32803}" presName="sibTrans" presStyleCnt="0"/>
      <dgm:spPr/>
    </dgm:pt>
    <dgm:pt modelId="{B588DB9E-D90B-4DBD-B360-F901725160D9}" type="pres">
      <dgm:prSet presAssocID="{8380EED0-27B2-4AF3-B263-3E6E8145582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C36014-A9B2-46DF-AD74-708C9313DFB5}" srcId="{8457925B-66DE-441E-837E-14852B4F6F84}" destId="{F70EC916-27C4-49DC-8DD6-165733D9BB72}" srcOrd="1" destOrd="0" parTransId="{EED9C61C-4D90-46CD-9F83-C9933561E75D}" sibTransId="{BC6647FD-1622-46AA-9579-4DE06BE32803}"/>
    <dgm:cxn modelId="{F25CA063-F7E8-4BE6-BDD9-261DF5C43D81}" type="presOf" srcId="{8380EED0-27B2-4AF3-B263-3E6E8145582B}" destId="{B588DB9E-D90B-4DBD-B360-F901725160D9}" srcOrd="0" destOrd="0" presId="urn:microsoft.com/office/officeart/2005/8/layout/default#1"/>
    <dgm:cxn modelId="{BA2C6486-51DD-468F-98C0-3E17AD946664}" srcId="{8457925B-66DE-441E-837E-14852B4F6F84}" destId="{A62AC36D-0524-4384-A281-D7EEC3EECCA6}" srcOrd="0" destOrd="0" parTransId="{7BAFED8E-FBAE-420B-83D3-50990E6B9BBD}" sibTransId="{7C397D69-BC5F-4DC1-A764-6E7AAEC2E788}"/>
    <dgm:cxn modelId="{87786A1C-C3C0-4576-9588-2F38218AA101}" type="presOf" srcId="{F70EC916-27C4-49DC-8DD6-165733D9BB72}" destId="{DBB1E49C-17DB-421D-AF1E-1E1D475763AD}" srcOrd="0" destOrd="0" presId="urn:microsoft.com/office/officeart/2005/8/layout/default#1"/>
    <dgm:cxn modelId="{5FD8699B-86CB-4A40-9735-8F5420F06F70}" type="presOf" srcId="{A62AC36D-0524-4384-A281-D7EEC3EECCA6}" destId="{8D7D5F81-600F-42C3-AD07-96C75CFE6A18}" srcOrd="0" destOrd="0" presId="urn:microsoft.com/office/officeart/2005/8/layout/default#1"/>
    <dgm:cxn modelId="{916822BD-EE36-4B72-994E-11059E9943D2}" srcId="{8457925B-66DE-441E-837E-14852B4F6F84}" destId="{8380EED0-27B2-4AF3-B263-3E6E8145582B}" srcOrd="2" destOrd="0" parTransId="{1B7D1758-40F6-4632-B49E-6E3FF81861EC}" sibTransId="{D7C64CAB-7F20-4EA6-A56B-E28F12961D6A}"/>
    <dgm:cxn modelId="{DD7E389A-40B1-4EA9-B9C7-A17B2B8B79E4}" type="presOf" srcId="{8457925B-66DE-441E-837E-14852B4F6F84}" destId="{98F83E36-1CEF-46CE-AE00-2665DE81844A}" srcOrd="0" destOrd="0" presId="urn:microsoft.com/office/officeart/2005/8/layout/default#1"/>
    <dgm:cxn modelId="{5144A647-0161-469F-8E1A-89C32F53E715}" type="presParOf" srcId="{98F83E36-1CEF-46CE-AE00-2665DE81844A}" destId="{8D7D5F81-600F-42C3-AD07-96C75CFE6A18}" srcOrd="0" destOrd="0" presId="urn:microsoft.com/office/officeart/2005/8/layout/default#1"/>
    <dgm:cxn modelId="{D490DB54-F461-443A-9E2B-6EF87EF28188}" type="presParOf" srcId="{98F83E36-1CEF-46CE-AE00-2665DE81844A}" destId="{7A11BDF6-0E00-4A27-BD4F-ED38D8CBFAE3}" srcOrd="1" destOrd="0" presId="urn:microsoft.com/office/officeart/2005/8/layout/default#1"/>
    <dgm:cxn modelId="{AA2DDC9F-761F-4916-B9F2-EDD330D32F7C}" type="presParOf" srcId="{98F83E36-1CEF-46CE-AE00-2665DE81844A}" destId="{DBB1E49C-17DB-421D-AF1E-1E1D475763AD}" srcOrd="2" destOrd="0" presId="urn:microsoft.com/office/officeart/2005/8/layout/default#1"/>
    <dgm:cxn modelId="{C0BB1C2B-5C09-4DE0-805C-6D3F712622AD}" type="presParOf" srcId="{98F83E36-1CEF-46CE-AE00-2665DE81844A}" destId="{3A26FD48-9D09-48CF-B972-D7209A506794}" srcOrd="3" destOrd="0" presId="urn:microsoft.com/office/officeart/2005/8/layout/default#1"/>
    <dgm:cxn modelId="{C85EACBA-CDC3-4820-9E3C-FB1E04450E41}" type="presParOf" srcId="{98F83E36-1CEF-46CE-AE00-2665DE81844A}" destId="{B588DB9E-D90B-4DBD-B360-F901725160D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A7EB1B-82F4-483F-8005-8C9E18CC5E96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FA697553-9C5B-4063-913D-EC5855171F45}">
      <dgm:prSet phldrT="[Текст]" custT="1"/>
      <dgm:spPr/>
      <dgm:t>
        <a:bodyPr/>
        <a:lstStyle/>
        <a:p>
          <a:r>
            <a: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Объявление о проведении конкурса </a:t>
          </a:r>
          <a:endParaRPr lang="ru-RU" sz="1800" dirty="0"/>
        </a:p>
      </dgm:t>
    </dgm:pt>
    <dgm:pt modelId="{D552EA50-EC3E-4582-86C8-5DC70B05E165}" type="parTrans" cxnId="{C75CCBC1-74EE-44E2-9B90-9C8EFF8CB212}">
      <dgm:prSet/>
      <dgm:spPr/>
      <dgm:t>
        <a:bodyPr/>
        <a:lstStyle/>
        <a:p>
          <a:endParaRPr lang="ru-RU" sz="1800"/>
        </a:p>
      </dgm:t>
    </dgm:pt>
    <dgm:pt modelId="{45299A31-8E2D-4AEE-BEB5-C78C77D90A73}" type="sibTrans" cxnId="{C75CCBC1-74EE-44E2-9B90-9C8EFF8CB212}">
      <dgm:prSet/>
      <dgm:spPr/>
      <dgm:t>
        <a:bodyPr/>
        <a:lstStyle/>
        <a:p>
          <a:endParaRPr lang="ru-RU" sz="1800"/>
        </a:p>
      </dgm:t>
    </dgm:pt>
    <dgm:pt modelId="{BF66646B-6400-4829-B71C-6D8A5BBF3430}">
      <dgm:prSet phldrT="[Текст]" custT="1"/>
      <dgm:spPr/>
      <dgm:t>
        <a:bodyPr/>
        <a:lstStyle/>
        <a:p>
          <a:r>
            <a:rPr lang="ru-RU" alt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объявления на официальном сайте Министерства образования и науки Пермского края</a:t>
          </a:r>
          <a:endParaRPr lang="ru-RU" sz="1800" b="0" dirty="0"/>
        </a:p>
      </dgm:t>
    </dgm:pt>
    <dgm:pt modelId="{27B8E8FF-8F82-4ACC-B4F3-3A17E8C50F23}" type="parTrans" cxnId="{E56029AE-CFF8-4724-AA60-7F4BC40FA301}">
      <dgm:prSet/>
      <dgm:spPr/>
      <dgm:t>
        <a:bodyPr/>
        <a:lstStyle/>
        <a:p>
          <a:endParaRPr lang="ru-RU" sz="1800"/>
        </a:p>
      </dgm:t>
    </dgm:pt>
    <dgm:pt modelId="{C3C8AAA2-BAA6-4177-B5AB-8759048E0691}" type="sibTrans" cxnId="{E56029AE-CFF8-4724-AA60-7F4BC40FA301}">
      <dgm:prSet/>
      <dgm:spPr/>
      <dgm:t>
        <a:bodyPr/>
        <a:lstStyle/>
        <a:p>
          <a:endParaRPr lang="ru-RU" sz="1800"/>
        </a:p>
      </dgm:t>
    </dgm:pt>
    <dgm:pt modelId="{D1FAC7A4-B1A5-4F39-8B2E-D39905FBC000}">
      <dgm:prSet phldrT="[Текст]" custT="1"/>
      <dgm:spPr/>
      <dgm:t>
        <a:bodyPr/>
        <a:lstStyle/>
        <a:p>
          <a:r>
            <a: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конкурсных заявок ПОО</a:t>
          </a:r>
          <a:endParaRPr lang="ru-RU" sz="1800" dirty="0"/>
        </a:p>
      </dgm:t>
    </dgm:pt>
    <dgm:pt modelId="{EAACA59F-DC3D-4ED0-A813-782A101B5FC8}" type="parTrans" cxnId="{6DD104C0-3DA5-4541-8F15-2CFBF6B969CC}">
      <dgm:prSet/>
      <dgm:spPr/>
      <dgm:t>
        <a:bodyPr/>
        <a:lstStyle/>
        <a:p>
          <a:endParaRPr lang="ru-RU" sz="1800"/>
        </a:p>
      </dgm:t>
    </dgm:pt>
    <dgm:pt modelId="{7B6F0E55-4FE4-4A66-98FC-9069E63E2664}" type="sibTrans" cxnId="{6DD104C0-3DA5-4541-8F15-2CFBF6B969CC}">
      <dgm:prSet/>
      <dgm:spPr/>
      <dgm:t>
        <a:bodyPr/>
        <a:lstStyle/>
        <a:p>
          <a:endParaRPr lang="ru-RU" sz="1800"/>
        </a:p>
      </dgm:t>
    </dgm:pt>
    <dgm:pt modelId="{AB13A76D-3B5A-43C9-8BD9-C3A3ABBB5319}">
      <dgm:prSet custT="1"/>
      <dgm:spPr/>
      <dgm:t>
        <a:bodyPr/>
        <a:lstStyle/>
        <a:p>
          <a:r>
            <a:rPr lang="ru-RU" alt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конкурса</a:t>
          </a:r>
          <a:endParaRPr lang="ru-RU" sz="1800" dirty="0"/>
        </a:p>
      </dgm:t>
    </dgm:pt>
    <dgm:pt modelId="{1B72D71B-8100-4B8F-9E6E-D41B9955B5FB}" type="parTrans" cxnId="{48CEC20F-EA9A-4548-ADE0-062D6714DC28}">
      <dgm:prSet/>
      <dgm:spPr/>
      <dgm:t>
        <a:bodyPr/>
        <a:lstStyle/>
        <a:p>
          <a:endParaRPr lang="ru-RU" sz="1800"/>
        </a:p>
      </dgm:t>
    </dgm:pt>
    <dgm:pt modelId="{80A51C6D-CEB5-4275-B5B6-49028D54DD33}" type="sibTrans" cxnId="{48CEC20F-EA9A-4548-ADE0-062D6714DC28}">
      <dgm:prSet/>
      <dgm:spPr/>
      <dgm:t>
        <a:bodyPr/>
        <a:lstStyle/>
        <a:p>
          <a:endParaRPr lang="ru-RU" sz="1800"/>
        </a:p>
      </dgm:t>
    </dgm:pt>
    <dgm:pt modelId="{79BE2DEB-8684-4527-A5C2-04731B5DAA25}" type="pres">
      <dgm:prSet presAssocID="{C0A7EB1B-82F4-483F-8005-8C9E18CC5E96}" presName="compositeShape" presStyleCnt="0">
        <dgm:presLayoutVars>
          <dgm:dir/>
          <dgm:resizeHandles/>
        </dgm:presLayoutVars>
      </dgm:prSet>
      <dgm:spPr/>
    </dgm:pt>
    <dgm:pt modelId="{3904409C-0F74-498E-9BE5-F5D87F6D50E6}" type="pres">
      <dgm:prSet presAssocID="{C0A7EB1B-82F4-483F-8005-8C9E18CC5E96}" presName="pyramid" presStyleLbl="node1" presStyleIdx="0" presStyleCnt="1" custScaleX="115132" custLinFactNeighborX="-4151" custLinFactNeighborY="-554"/>
      <dgm:spPr>
        <a:prstGeom prst="rightArrowCallout">
          <a:avLst/>
        </a:prstGeom>
      </dgm:spPr>
    </dgm:pt>
    <dgm:pt modelId="{9BE2D2C3-B54A-453F-B74C-0ECCEDC82442}" type="pres">
      <dgm:prSet presAssocID="{C0A7EB1B-82F4-483F-8005-8C9E18CC5E96}" presName="theList" presStyleCnt="0"/>
      <dgm:spPr/>
    </dgm:pt>
    <dgm:pt modelId="{4D859B93-DA7E-4883-8083-592E81E17756}" type="pres">
      <dgm:prSet presAssocID="{FA697553-9C5B-4063-913D-EC5855171F45}" presName="aNode" presStyleLbl="fgAcc1" presStyleIdx="0" presStyleCnt="4" custScaleX="125689" custScaleY="114364" custLinFactNeighborX="-45540" custLinFactNeighborY="30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65AA1-CBFE-4106-AA57-44A3A6D80BC4}" type="pres">
      <dgm:prSet presAssocID="{FA697553-9C5B-4063-913D-EC5855171F45}" presName="aSpace" presStyleCnt="0"/>
      <dgm:spPr/>
    </dgm:pt>
    <dgm:pt modelId="{99344976-E319-4560-89A6-817470645345}" type="pres">
      <dgm:prSet presAssocID="{BF66646B-6400-4829-B71C-6D8A5BBF3430}" presName="aNode" presStyleLbl="fgAcc1" presStyleIdx="1" presStyleCnt="4" custScaleX="125229" custScaleY="158562" custLinFactNeighborX="-45540" custLinFactNeighborY="30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4F0CD-D967-4DD0-A653-F1493668CC07}" type="pres">
      <dgm:prSet presAssocID="{BF66646B-6400-4829-B71C-6D8A5BBF3430}" presName="aSpace" presStyleCnt="0"/>
      <dgm:spPr/>
    </dgm:pt>
    <dgm:pt modelId="{FB5AC713-99DF-4475-8636-36C444A7B93F}" type="pres">
      <dgm:prSet presAssocID="{D1FAC7A4-B1A5-4F39-8B2E-D39905FBC000}" presName="aNode" presStyleLbl="fgAcc1" presStyleIdx="2" presStyleCnt="4" custScaleX="125459" custScaleY="125649" custLinFactNeighborX="-45540" custLinFactNeighborY="30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9B15-91CD-492C-B2FC-4009048FB647}" type="pres">
      <dgm:prSet presAssocID="{D1FAC7A4-B1A5-4F39-8B2E-D39905FBC000}" presName="aSpace" presStyleCnt="0"/>
      <dgm:spPr/>
    </dgm:pt>
    <dgm:pt modelId="{EFAE6000-A772-44A2-8314-33617A7F3A6E}" type="pres">
      <dgm:prSet presAssocID="{AB13A76D-3B5A-43C9-8BD9-C3A3ABBB5319}" presName="aNode" presStyleLbl="fgAcc1" presStyleIdx="3" presStyleCnt="4" custScaleX="126581" custScaleY="137117" custLinFactNeighborX="-45540" custLinFactNeighborY="30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1887F-E183-4627-A88A-5603779E6816}" type="pres">
      <dgm:prSet presAssocID="{AB13A76D-3B5A-43C9-8BD9-C3A3ABBB5319}" presName="aSpace" presStyleCnt="0"/>
      <dgm:spPr/>
    </dgm:pt>
  </dgm:ptLst>
  <dgm:cxnLst>
    <dgm:cxn modelId="{6CCEC2ED-6482-4A00-B633-7A444E52CFCB}" type="presOf" srcId="{BF66646B-6400-4829-B71C-6D8A5BBF3430}" destId="{99344976-E319-4560-89A6-817470645345}" srcOrd="0" destOrd="0" presId="urn:microsoft.com/office/officeart/2005/8/layout/pyramid2"/>
    <dgm:cxn modelId="{48CEC20F-EA9A-4548-ADE0-062D6714DC28}" srcId="{C0A7EB1B-82F4-483F-8005-8C9E18CC5E96}" destId="{AB13A76D-3B5A-43C9-8BD9-C3A3ABBB5319}" srcOrd="3" destOrd="0" parTransId="{1B72D71B-8100-4B8F-9E6E-D41B9955B5FB}" sibTransId="{80A51C6D-CEB5-4275-B5B6-49028D54DD33}"/>
    <dgm:cxn modelId="{466E7527-752B-4383-B03B-B889D98E4098}" type="presOf" srcId="{D1FAC7A4-B1A5-4F39-8B2E-D39905FBC000}" destId="{FB5AC713-99DF-4475-8636-36C444A7B93F}" srcOrd="0" destOrd="0" presId="urn:microsoft.com/office/officeart/2005/8/layout/pyramid2"/>
    <dgm:cxn modelId="{E56029AE-CFF8-4724-AA60-7F4BC40FA301}" srcId="{C0A7EB1B-82F4-483F-8005-8C9E18CC5E96}" destId="{BF66646B-6400-4829-B71C-6D8A5BBF3430}" srcOrd="1" destOrd="0" parTransId="{27B8E8FF-8F82-4ACC-B4F3-3A17E8C50F23}" sibTransId="{C3C8AAA2-BAA6-4177-B5AB-8759048E0691}"/>
    <dgm:cxn modelId="{50943F91-38F6-4759-BABE-4D5A3B6321FB}" type="presOf" srcId="{FA697553-9C5B-4063-913D-EC5855171F45}" destId="{4D859B93-DA7E-4883-8083-592E81E17756}" srcOrd="0" destOrd="0" presId="urn:microsoft.com/office/officeart/2005/8/layout/pyramid2"/>
    <dgm:cxn modelId="{C75CCBC1-74EE-44E2-9B90-9C8EFF8CB212}" srcId="{C0A7EB1B-82F4-483F-8005-8C9E18CC5E96}" destId="{FA697553-9C5B-4063-913D-EC5855171F45}" srcOrd="0" destOrd="0" parTransId="{D552EA50-EC3E-4582-86C8-5DC70B05E165}" sibTransId="{45299A31-8E2D-4AEE-BEB5-C78C77D90A73}"/>
    <dgm:cxn modelId="{6DD104C0-3DA5-4541-8F15-2CFBF6B969CC}" srcId="{C0A7EB1B-82F4-483F-8005-8C9E18CC5E96}" destId="{D1FAC7A4-B1A5-4F39-8B2E-D39905FBC000}" srcOrd="2" destOrd="0" parTransId="{EAACA59F-DC3D-4ED0-A813-782A101B5FC8}" sibTransId="{7B6F0E55-4FE4-4A66-98FC-9069E63E2664}"/>
    <dgm:cxn modelId="{9ABE20F0-A81E-438E-B443-1B22BAD38FEC}" type="presOf" srcId="{C0A7EB1B-82F4-483F-8005-8C9E18CC5E96}" destId="{79BE2DEB-8684-4527-A5C2-04731B5DAA25}" srcOrd="0" destOrd="0" presId="urn:microsoft.com/office/officeart/2005/8/layout/pyramid2"/>
    <dgm:cxn modelId="{56D84816-CE0C-48D0-9F1F-B8DDDB6A14AC}" type="presOf" srcId="{AB13A76D-3B5A-43C9-8BD9-C3A3ABBB5319}" destId="{EFAE6000-A772-44A2-8314-33617A7F3A6E}" srcOrd="0" destOrd="0" presId="urn:microsoft.com/office/officeart/2005/8/layout/pyramid2"/>
    <dgm:cxn modelId="{59A61EA3-3C03-4B3D-A0C3-26123DC54E88}" type="presParOf" srcId="{79BE2DEB-8684-4527-A5C2-04731B5DAA25}" destId="{3904409C-0F74-498E-9BE5-F5D87F6D50E6}" srcOrd="0" destOrd="0" presId="urn:microsoft.com/office/officeart/2005/8/layout/pyramid2"/>
    <dgm:cxn modelId="{871178AB-DF29-459E-9531-CBEF4B2633B7}" type="presParOf" srcId="{79BE2DEB-8684-4527-A5C2-04731B5DAA25}" destId="{9BE2D2C3-B54A-453F-B74C-0ECCEDC82442}" srcOrd="1" destOrd="0" presId="urn:microsoft.com/office/officeart/2005/8/layout/pyramid2"/>
    <dgm:cxn modelId="{51B1CC5D-479F-4CF5-A59C-6237611248DD}" type="presParOf" srcId="{9BE2D2C3-B54A-453F-B74C-0ECCEDC82442}" destId="{4D859B93-DA7E-4883-8083-592E81E17756}" srcOrd="0" destOrd="0" presId="urn:microsoft.com/office/officeart/2005/8/layout/pyramid2"/>
    <dgm:cxn modelId="{5C8979A8-F616-4824-BAE9-859DC7B60AD6}" type="presParOf" srcId="{9BE2D2C3-B54A-453F-B74C-0ECCEDC82442}" destId="{A6365AA1-CBFE-4106-AA57-44A3A6D80BC4}" srcOrd="1" destOrd="0" presId="urn:microsoft.com/office/officeart/2005/8/layout/pyramid2"/>
    <dgm:cxn modelId="{6C6131CF-6B64-48B3-86A2-B8A92F5CEF0F}" type="presParOf" srcId="{9BE2D2C3-B54A-453F-B74C-0ECCEDC82442}" destId="{99344976-E319-4560-89A6-817470645345}" srcOrd="2" destOrd="0" presId="urn:microsoft.com/office/officeart/2005/8/layout/pyramid2"/>
    <dgm:cxn modelId="{318B075F-3782-43FD-9064-2BF5558CF39A}" type="presParOf" srcId="{9BE2D2C3-B54A-453F-B74C-0ECCEDC82442}" destId="{5974F0CD-D967-4DD0-A653-F1493668CC07}" srcOrd="3" destOrd="0" presId="urn:microsoft.com/office/officeart/2005/8/layout/pyramid2"/>
    <dgm:cxn modelId="{A409E6B4-4A2E-4B7E-A1FF-42E7650BB5CE}" type="presParOf" srcId="{9BE2D2C3-B54A-453F-B74C-0ECCEDC82442}" destId="{FB5AC713-99DF-4475-8636-36C444A7B93F}" srcOrd="4" destOrd="0" presId="urn:microsoft.com/office/officeart/2005/8/layout/pyramid2"/>
    <dgm:cxn modelId="{53EBF169-6AE0-4BAA-9106-93F69B919C11}" type="presParOf" srcId="{9BE2D2C3-B54A-453F-B74C-0ECCEDC82442}" destId="{6F189B15-91CD-492C-B2FC-4009048FB647}" srcOrd="5" destOrd="0" presId="urn:microsoft.com/office/officeart/2005/8/layout/pyramid2"/>
    <dgm:cxn modelId="{9B86ADA4-0946-45F9-8EFB-A156B30D8C4A}" type="presParOf" srcId="{9BE2D2C3-B54A-453F-B74C-0ECCEDC82442}" destId="{EFAE6000-A772-44A2-8314-33617A7F3A6E}" srcOrd="6" destOrd="0" presId="urn:microsoft.com/office/officeart/2005/8/layout/pyramid2"/>
    <dgm:cxn modelId="{636CDF2A-BB3D-43F1-8A74-66B455B8DF3D}" type="presParOf" srcId="{9BE2D2C3-B54A-453F-B74C-0ECCEDC82442}" destId="{A9E1887F-E183-4627-A88A-5603779E681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7A2D21-B064-430C-802D-29371165CC2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D7578-03DC-4D5E-B625-C59AB816EE1E}">
      <dgm:prSet phldrT="[Текст]" custT="1"/>
      <dgm:spPr/>
      <dgm:t>
        <a:bodyPr/>
        <a:lstStyle/>
        <a:p>
          <a:r>
            <a:rPr lang="ru-RU" sz="2400" b="1" dirty="0" smtClean="0">
              <a:effectLst/>
            </a:rPr>
            <a:t>Общие объемы КЦП граждан на 2017 год</a:t>
          </a:r>
          <a:endParaRPr lang="ru-RU" sz="2400" b="1" dirty="0">
            <a:effectLst/>
          </a:endParaRPr>
        </a:p>
      </dgm:t>
    </dgm:pt>
    <dgm:pt modelId="{B0B47911-A7D0-4EC6-849D-A5E47A13E02C}" type="parTrans" cxnId="{2D4B1123-6C6A-426B-A3B8-1EF9F8047E23}">
      <dgm:prSet/>
      <dgm:spPr/>
      <dgm:t>
        <a:bodyPr/>
        <a:lstStyle/>
        <a:p>
          <a:endParaRPr lang="ru-RU"/>
        </a:p>
      </dgm:t>
    </dgm:pt>
    <dgm:pt modelId="{7C0333D9-BC62-44F0-B1D6-AAC78868742B}" type="sibTrans" cxnId="{2D4B1123-6C6A-426B-A3B8-1EF9F8047E23}">
      <dgm:prSet/>
      <dgm:spPr/>
      <dgm:t>
        <a:bodyPr/>
        <a:lstStyle/>
        <a:p>
          <a:endParaRPr lang="ru-RU"/>
        </a:p>
      </dgm:t>
    </dgm:pt>
    <dgm:pt modelId="{549F712B-07FD-4607-88CC-C338BF73260F}">
      <dgm:prSet phldrT="[Текст]"/>
      <dgm:spPr/>
      <dgm:t>
        <a:bodyPr/>
        <a:lstStyle/>
        <a:p>
          <a:r>
            <a:rPr lang="ru-RU" dirty="0" smtClean="0"/>
            <a:t>По программам подготовки квалифицированных рабочих, служащих – </a:t>
          </a:r>
          <a:r>
            <a:rPr lang="ru-RU" b="1" dirty="0" smtClean="0">
              <a:effectLst/>
            </a:rPr>
            <a:t>4850</a:t>
          </a:r>
          <a:r>
            <a:rPr lang="ru-RU" dirty="0" smtClean="0">
              <a:effectLst/>
            </a:rPr>
            <a:t> бюджетных мест</a:t>
          </a:r>
          <a:endParaRPr lang="ru-RU" dirty="0">
            <a:effectLst/>
          </a:endParaRPr>
        </a:p>
      </dgm:t>
    </dgm:pt>
    <dgm:pt modelId="{C26D5854-42DA-4A50-B4ED-D17CB9BC0F88}" type="parTrans" cxnId="{76110E94-4AB1-41BD-9AFB-D0957234B628}">
      <dgm:prSet/>
      <dgm:spPr/>
      <dgm:t>
        <a:bodyPr/>
        <a:lstStyle/>
        <a:p>
          <a:endParaRPr lang="ru-RU"/>
        </a:p>
      </dgm:t>
    </dgm:pt>
    <dgm:pt modelId="{1A83959A-D89D-4EAC-A956-EE5B52927761}" type="sibTrans" cxnId="{76110E94-4AB1-41BD-9AFB-D0957234B628}">
      <dgm:prSet/>
      <dgm:spPr/>
      <dgm:t>
        <a:bodyPr/>
        <a:lstStyle/>
        <a:p>
          <a:endParaRPr lang="ru-RU"/>
        </a:p>
      </dgm:t>
    </dgm:pt>
    <dgm:pt modelId="{F34CC5F5-0689-4A0A-8F97-DFD7EEE3A9D7}">
      <dgm:prSet/>
      <dgm:spPr/>
      <dgm:t>
        <a:bodyPr/>
        <a:lstStyle/>
        <a:p>
          <a:r>
            <a:rPr lang="ru-RU" dirty="0" smtClean="0"/>
            <a:t>По программам подготовки специалистов среднего звена – </a:t>
          </a:r>
          <a:br>
            <a:rPr lang="ru-RU" dirty="0" smtClean="0"/>
          </a:br>
          <a:r>
            <a:rPr lang="ru-RU" b="1" dirty="0" smtClean="0">
              <a:effectLst/>
            </a:rPr>
            <a:t>9576 </a:t>
          </a:r>
          <a:r>
            <a:rPr lang="ru-RU" dirty="0" smtClean="0"/>
            <a:t>бюджетных мест</a:t>
          </a:r>
          <a:endParaRPr lang="ru-RU" dirty="0"/>
        </a:p>
      </dgm:t>
    </dgm:pt>
    <dgm:pt modelId="{0D7D2066-03EF-44F7-8D2D-5691B1CD27F4}" type="parTrans" cxnId="{B814D162-4D1E-4746-9015-F5D3174C9242}">
      <dgm:prSet/>
      <dgm:spPr/>
      <dgm:t>
        <a:bodyPr/>
        <a:lstStyle/>
        <a:p>
          <a:endParaRPr lang="ru-RU"/>
        </a:p>
      </dgm:t>
    </dgm:pt>
    <dgm:pt modelId="{7F530D93-3E09-4825-9385-7F4325D59FD8}" type="sibTrans" cxnId="{B814D162-4D1E-4746-9015-F5D3174C9242}">
      <dgm:prSet/>
      <dgm:spPr/>
      <dgm:t>
        <a:bodyPr/>
        <a:lstStyle/>
        <a:p>
          <a:endParaRPr lang="ru-RU"/>
        </a:p>
      </dgm:t>
    </dgm:pt>
    <dgm:pt modelId="{E25123CF-8DEE-44D6-848A-064FF024047D}" type="pres">
      <dgm:prSet presAssocID="{D57A2D21-B064-430C-802D-29371165CC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6A8686-6E9F-4922-9357-A53C0510EBC6}" type="pres">
      <dgm:prSet presAssocID="{A6CD7578-03DC-4D5E-B625-C59AB816EE1E}" presName="hierRoot1" presStyleCnt="0"/>
      <dgm:spPr/>
    </dgm:pt>
    <dgm:pt modelId="{F6E23668-C6D6-487A-96F5-F5424426C4C0}" type="pres">
      <dgm:prSet presAssocID="{A6CD7578-03DC-4D5E-B625-C59AB816EE1E}" presName="composite" presStyleCnt="0"/>
      <dgm:spPr/>
    </dgm:pt>
    <dgm:pt modelId="{B2150373-0A12-465D-8065-7D18C7002C14}" type="pres">
      <dgm:prSet presAssocID="{A6CD7578-03DC-4D5E-B625-C59AB816EE1E}" presName="background" presStyleLbl="node0" presStyleIdx="0" presStyleCnt="1"/>
      <dgm:spPr/>
    </dgm:pt>
    <dgm:pt modelId="{C725CE29-DFEC-4D57-A7DF-515C7E723607}" type="pres">
      <dgm:prSet presAssocID="{A6CD7578-03DC-4D5E-B625-C59AB816EE1E}" presName="text" presStyleLbl="fgAcc0" presStyleIdx="0" presStyleCnt="1" custScaleY="693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385FE-1DDB-4544-BC56-32B0B1B33687}" type="pres">
      <dgm:prSet presAssocID="{A6CD7578-03DC-4D5E-B625-C59AB816EE1E}" presName="hierChild2" presStyleCnt="0"/>
      <dgm:spPr/>
    </dgm:pt>
    <dgm:pt modelId="{64CD4F6F-DF56-4645-81F3-FDCA27EDC031}" type="pres">
      <dgm:prSet presAssocID="{C26D5854-42DA-4A50-B4ED-D17CB9BC0F8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0E28BED-23D0-4720-BA6A-3ABA2C7DC4B1}" type="pres">
      <dgm:prSet presAssocID="{549F712B-07FD-4607-88CC-C338BF73260F}" presName="hierRoot2" presStyleCnt="0"/>
      <dgm:spPr/>
    </dgm:pt>
    <dgm:pt modelId="{B3FD7C1F-C499-40A5-9BB7-3F1C58F44DC5}" type="pres">
      <dgm:prSet presAssocID="{549F712B-07FD-4607-88CC-C338BF73260F}" presName="composite2" presStyleCnt="0"/>
      <dgm:spPr/>
    </dgm:pt>
    <dgm:pt modelId="{DE9CE008-8102-450C-B226-C6FBA7D19AF6}" type="pres">
      <dgm:prSet presAssocID="{549F712B-07FD-4607-88CC-C338BF73260F}" presName="background2" presStyleLbl="node2" presStyleIdx="0" presStyleCnt="2"/>
      <dgm:spPr/>
    </dgm:pt>
    <dgm:pt modelId="{141861CB-C487-4CA1-8149-1060C2FD191F}" type="pres">
      <dgm:prSet presAssocID="{549F712B-07FD-4607-88CC-C338BF73260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CE61C-92EC-425A-BCDE-F9FFB9F5EF6D}" type="pres">
      <dgm:prSet presAssocID="{549F712B-07FD-4607-88CC-C338BF73260F}" presName="hierChild3" presStyleCnt="0"/>
      <dgm:spPr/>
    </dgm:pt>
    <dgm:pt modelId="{E7E648F9-07B9-4BD1-942D-45276D39D7E3}" type="pres">
      <dgm:prSet presAssocID="{0D7D2066-03EF-44F7-8D2D-5691B1CD27F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7A0B8F7-C60C-4331-8427-995D6E8009C0}" type="pres">
      <dgm:prSet presAssocID="{F34CC5F5-0689-4A0A-8F97-DFD7EEE3A9D7}" presName="hierRoot2" presStyleCnt="0"/>
      <dgm:spPr/>
    </dgm:pt>
    <dgm:pt modelId="{111BB957-34A2-4E2E-BB44-30E3A7937DDF}" type="pres">
      <dgm:prSet presAssocID="{F34CC5F5-0689-4A0A-8F97-DFD7EEE3A9D7}" presName="composite2" presStyleCnt="0"/>
      <dgm:spPr/>
    </dgm:pt>
    <dgm:pt modelId="{EE54BC9B-4B31-4AAF-B050-F4AD2BDFF64D}" type="pres">
      <dgm:prSet presAssocID="{F34CC5F5-0689-4A0A-8F97-DFD7EEE3A9D7}" presName="background2" presStyleLbl="node2" presStyleIdx="1" presStyleCnt="2"/>
      <dgm:spPr/>
    </dgm:pt>
    <dgm:pt modelId="{7BA90813-7C8F-470C-A6A5-5080D864333F}" type="pres">
      <dgm:prSet presAssocID="{F34CC5F5-0689-4A0A-8F97-DFD7EEE3A9D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2521A5-8FBC-4844-BE54-9C4E7F1E47BF}" type="pres">
      <dgm:prSet presAssocID="{F34CC5F5-0689-4A0A-8F97-DFD7EEE3A9D7}" presName="hierChild3" presStyleCnt="0"/>
      <dgm:spPr/>
    </dgm:pt>
  </dgm:ptLst>
  <dgm:cxnLst>
    <dgm:cxn modelId="{407406CC-E43A-4EF2-ACE6-EDF6C0B24E4E}" type="presOf" srcId="{0D7D2066-03EF-44F7-8D2D-5691B1CD27F4}" destId="{E7E648F9-07B9-4BD1-942D-45276D39D7E3}" srcOrd="0" destOrd="0" presId="urn:microsoft.com/office/officeart/2005/8/layout/hierarchy1"/>
    <dgm:cxn modelId="{5D60BBD1-BF29-4B96-BDBB-3069BEF4EA84}" type="presOf" srcId="{A6CD7578-03DC-4D5E-B625-C59AB816EE1E}" destId="{C725CE29-DFEC-4D57-A7DF-515C7E723607}" srcOrd="0" destOrd="0" presId="urn:microsoft.com/office/officeart/2005/8/layout/hierarchy1"/>
    <dgm:cxn modelId="{B814D162-4D1E-4746-9015-F5D3174C9242}" srcId="{A6CD7578-03DC-4D5E-B625-C59AB816EE1E}" destId="{F34CC5F5-0689-4A0A-8F97-DFD7EEE3A9D7}" srcOrd="1" destOrd="0" parTransId="{0D7D2066-03EF-44F7-8D2D-5691B1CD27F4}" sibTransId="{7F530D93-3E09-4825-9385-7F4325D59FD8}"/>
    <dgm:cxn modelId="{26390CE4-C860-4DE6-868F-FC7A09604889}" type="presOf" srcId="{F34CC5F5-0689-4A0A-8F97-DFD7EEE3A9D7}" destId="{7BA90813-7C8F-470C-A6A5-5080D864333F}" srcOrd="0" destOrd="0" presId="urn:microsoft.com/office/officeart/2005/8/layout/hierarchy1"/>
    <dgm:cxn modelId="{76110E94-4AB1-41BD-9AFB-D0957234B628}" srcId="{A6CD7578-03DC-4D5E-B625-C59AB816EE1E}" destId="{549F712B-07FD-4607-88CC-C338BF73260F}" srcOrd="0" destOrd="0" parTransId="{C26D5854-42DA-4A50-B4ED-D17CB9BC0F88}" sibTransId="{1A83959A-D89D-4EAC-A956-EE5B52927761}"/>
    <dgm:cxn modelId="{B5265B94-D787-46C5-B6D9-9BDA97E78ABA}" type="presOf" srcId="{C26D5854-42DA-4A50-B4ED-D17CB9BC0F88}" destId="{64CD4F6F-DF56-4645-81F3-FDCA27EDC031}" srcOrd="0" destOrd="0" presId="urn:microsoft.com/office/officeart/2005/8/layout/hierarchy1"/>
    <dgm:cxn modelId="{38052467-701D-4B7B-BB71-19A2CBFD6202}" type="presOf" srcId="{D57A2D21-B064-430C-802D-29371165CC22}" destId="{E25123CF-8DEE-44D6-848A-064FF024047D}" srcOrd="0" destOrd="0" presId="urn:microsoft.com/office/officeart/2005/8/layout/hierarchy1"/>
    <dgm:cxn modelId="{E2753F98-5B2C-43E4-B4EB-A23CA7ACE269}" type="presOf" srcId="{549F712B-07FD-4607-88CC-C338BF73260F}" destId="{141861CB-C487-4CA1-8149-1060C2FD191F}" srcOrd="0" destOrd="0" presId="urn:microsoft.com/office/officeart/2005/8/layout/hierarchy1"/>
    <dgm:cxn modelId="{2D4B1123-6C6A-426B-A3B8-1EF9F8047E23}" srcId="{D57A2D21-B064-430C-802D-29371165CC22}" destId="{A6CD7578-03DC-4D5E-B625-C59AB816EE1E}" srcOrd="0" destOrd="0" parTransId="{B0B47911-A7D0-4EC6-849D-A5E47A13E02C}" sibTransId="{7C0333D9-BC62-44F0-B1D6-AAC78868742B}"/>
    <dgm:cxn modelId="{0A01149C-A560-4C19-A858-00495FCB12ED}" type="presParOf" srcId="{E25123CF-8DEE-44D6-848A-064FF024047D}" destId="{2C6A8686-6E9F-4922-9357-A53C0510EBC6}" srcOrd="0" destOrd="0" presId="urn:microsoft.com/office/officeart/2005/8/layout/hierarchy1"/>
    <dgm:cxn modelId="{E0F81857-479B-4ED2-B71E-3F2913FB87BB}" type="presParOf" srcId="{2C6A8686-6E9F-4922-9357-A53C0510EBC6}" destId="{F6E23668-C6D6-487A-96F5-F5424426C4C0}" srcOrd="0" destOrd="0" presId="urn:microsoft.com/office/officeart/2005/8/layout/hierarchy1"/>
    <dgm:cxn modelId="{270E84B4-6F8F-4005-A79B-A8AD45B314E5}" type="presParOf" srcId="{F6E23668-C6D6-487A-96F5-F5424426C4C0}" destId="{B2150373-0A12-465D-8065-7D18C7002C14}" srcOrd="0" destOrd="0" presId="urn:microsoft.com/office/officeart/2005/8/layout/hierarchy1"/>
    <dgm:cxn modelId="{DCE300FB-A8B4-4BFC-9014-E1424E5A3826}" type="presParOf" srcId="{F6E23668-C6D6-487A-96F5-F5424426C4C0}" destId="{C725CE29-DFEC-4D57-A7DF-515C7E723607}" srcOrd="1" destOrd="0" presId="urn:microsoft.com/office/officeart/2005/8/layout/hierarchy1"/>
    <dgm:cxn modelId="{9E0A8707-EF89-41B2-88E2-0D942CB9386D}" type="presParOf" srcId="{2C6A8686-6E9F-4922-9357-A53C0510EBC6}" destId="{CCC385FE-1DDB-4544-BC56-32B0B1B33687}" srcOrd="1" destOrd="0" presId="urn:microsoft.com/office/officeart/2005/8/layout/hierarchy1"/>
    <dgm:cxn modelId="{48BCB0D1-0685-4957-96FD-1081AC2902DE}" type="presParOf" srcId="{CCC385FE-1DDB-4544-BC56-32B0B1B33687}" destId="{64CD4F6F-DF56-4645-81F3-FDCA27EDC031}" srcOrd="0" destOrd="0" presId="urn:microsoft.com/office/officeart/2005/8/layout/hierarchy1"/>
    <dgm:cxn modelId="{20B4C715-2C3B-4A63-AEA4-50407578D347}" type="presParOf" srcId="{CCC385FE-1DDB-4544-BC56-32B0B1B33687}" destId="{80E28BED-23D0-4720-BA6A-3ABA2C7DC4B1}" srcOrd="1" destOrd="0" presId="urn:microsoft.com/office/officeart/2005/8/layout/hierarchy1"/>
    <dgm:cxn modelId="{02D00604-D2D9-4E00-A5B3-CA1C85C9696C}" type="presParOf" srcId="{80E28BED-23D0-4720-BA6A-3ABA2C7DC4B1}" destId="{B3FD7C1F-C499-40A5-9BB7-3F1C58F44DC5}" srcOrd="0" destOrd="0" presId="urn:microsoft.com/office/officeart/2005/8/layout/hierarchy1"/>
    <dgm:cxn modelId="{F10D93E5-D801-408D-8F68-D0613FCC06B7}" type="presParOf" srcId="{B3FD7C1F-C499-40A5-9BB7-3F1C58F44DC5}" destId="{DE9CE008-8102-450C-B226-C6FBA7D19AF6}" srcOrd="0" destOrd="0" presId="urn:microsoft.com/office/officeart/2005/8/layout/hierarchy1"/>
    <dgm:cxn modelId="{EA8CAB2E-EF10-4F64-B141-35285F863EAD}" type="presParOf" srcId="{B3FD7C1F-C499-40A5-9BB7-3F1C58F44DC5}" destId="{141861CB-C487-4CA1-8149-1060C2FD191F}" srcOrd="1" destOrd="0" presId="urn:microsoft.com/office/officeart/2005/8/layout/hierarchy1"/>
    <dgm:cxn modelId="{C5B84C3D-5764-4D97-9840-2170C24B7CE4}" type="presParOf" srcId="{80E28BED-23D0-4720-BA6A-3ABA2C7DC4B1}" destId="{8C9CE61C-92EC-425A-BCDE-F9FFB9F5EF6D}" srcOrd="1" destOrd="0" presId="urn:microsoft.com/office/officeart/2005/8/layout/hierarchy1"/>
    <dgm:cxn modelId="{62D691F2-40DC-4233-B8E3-E1ECFD2F77F9}" type="presParOf" srcId="{CCC385FE-1DDB-4544-BC56-32B0B1B33687}" destId="{E7E648F9-07B9-4BD1-942D-45276D39D7E3}" srcOrd="2" destOrd="0" presId="urn:microsoft.com/office/officeart/2005/8/layout/hierarchy1"/>
    <dgm:cxn modelId="{90935D65-8730-4718-BD49-B0EB31451DB5}" type="presParOf" srcId="{CCC385FE-1DDB-4544-BC56-32B0B1B33687}" destId="{A7A0B8F7-C60C-4331-8427-995D6E8009C0}" srcOrd="3" destOrd="0" presId="urn:microsoft.com/office/officeart/2005/8/layout/hierarchy1"/>
    <dgm:cxn modelId="{8A6E4431-DD6A-4201-8BC7-7CFBD9E29DF7}" type="presParOf" srcId="{A7A0B8F7-C60C-4331-8427-995D6E8009C0}" destId="{111BB957-34A2-4E2E-BB44-30E3A7937DDF}" srcOrd="0" destOrd="0" presId="urn:microsoft.com/office/officeart/2005/8/layout/hierarchy1"/>
    <dgm:cxn modelId="{C016A52F-DFA0-4A21-9E60-8FD90D79B506}" type="presParOf" srcId="{111BB957-34A2-4E2E-BB44-30E3A7937DDF}" destId="{EE54BC9B-4B31-4AAF-B050-F4AD2BDFF64D}" srcOrd="0" destOrd="0" presId="urn:microsoft.com/office/officeart/2005/8/layout/hierarchy1"/>
    <dgm:cxn modelId="{A404D93F-D9F7-4CFF-A3D8-6C639F8C209D}" type="presParOf" srcId="{111BB957-34A2-4E2E-BB44-30E3A7937DDF}" destId="{7BA90813-7C8F-470C-A6A5-5080D864333F}" srcOrd="1" destOrd="0" presId="urn:microsoft.com/office/officeart/2005/8/layout/hierarchy1"/>
    <dgm:cxn modelId="{3C5D5FEB-5359-44F9-ACDE-921F6D0D0627}" type="presParOf" srcId="{A7A0B8F7-C60C-4331-8427-995D6E8009C0}" destId="{472521A5-8FBC-4844-BE54-9C4E7F1E47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8CAEF7-FBA5-415A-9BD5-AB17E5FEC7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4A8C55-53DC-4A31-8F72-05BF541DF4E9}">
      <dgm:prSet custT="1"/>
      <dgm:spPr/>
      <dgm:t>
        <a:bodyPr/>
        <a:lstStyle/>
        <a:p>
          <a:pPr rtl="0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Начало приема заявок </a:t>
          </a:r>
          <a:r>
            <a:rPr lang="ru-RU" sz="2400" dirty="0" smtClean="0"/>
            <a:t>– 27 июня 2016 г.</a:t>
          </a:r>
          <a:endParaRPr lang="ru-RU" sz="2400" dirty="0"/>
        </a:p>
      </dgm:t>
    </dgm:pt>
    <dgm:pt modelId="{061A1E25-9A56-4973-A2FD-8812052209CD}" type="parTrans" cxnId="{4305A744-2E9C-40C4-A875-A8D0B2B21AB8}">
      <dgm:prSet/>
      <dgm:spPr/>
      <dgm:t>
        <a:bodyPr/>
        <a:lstStyle/>
        <a:p>
          <a:endParaRPr lang="ru-RU" sz="1400"/>
        </a:p>
      </dgm:t>
    </dgm:pt>
    <dgm:pt modelId="{D297399A-45B2-4FA3-8CEF-DA281857EA58}" type="sibTrans" cxnId="{4305A744-2E9C-40C4-A875-A8D0B2B21AB8}">
      <dgm:prSet/>
      <dgm:spPr/>
      <dgm:t>
        <a:bodyPr/>
        <a:lstStyle/>
        <a:p>
          <a:endParaRPr lang="ru-RU" sz="1400"/>
        </a:p>
      </dgm:t>
    </dgm:pt>
    <dgm:pt modelId="{7AA921EB-5343-4B40-A6DA-49D9A4412504}">
      <dgm:prSet custT="1"/>
      <dgm:spPr/>
      <dgm:t>
        <a:bodyPr/>
        <a:lstStyle/>
        <a:p>
          <a:pPr rtl="0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Дни приема заявок </a:t>
          </a:r>
          <a:r>
            <a:rPr lang="ru-RU" sz="2400" dirty="0" smtClean="0"/>
            <a:t>– 27, 28, 29, 30 июня 2016 г.</a:t>
          </a:r>
          <a:endParaRPr lang="ru-RU" sz="2400" dirty="0"/>
        </a:p>
      </dgm:t>
    </dgm:pt>
    <dgm:pt modelId="{14D05B5E-975E-4BD9-9D28-44D2316ED52A}" type="parTrans" cxnId="{363BEA41-FBC5-468E-9433-0CE138297CE4}">
      <dgm:prSet/>
      <dgm:spPr/>
      <dgm:t>
        <a:bodyPr/>
        <a:lstStyle/>
        <a:p>
          <a:endParaRPr lang="ru-RU" sz="1400"/>
        </a:p>
      </dgm:t>
    </dgm:pt>
    <dgm:pt modelId="{6DBEBA4C-AC48-4DB7-84FE-E19C9B1A88A6}" type="sibTrans" cxnId="{363BEA41-FBC5-468E-9433-0CE138297CE4}">
      <dgm:prSet/>
      <dgm:spPr/>
      <dgm:t>
        <a:bodyPr/>
        <a:lstStyle/>
        <a:p>
          <a:endParaRPr lang="ru-RU" sz="1400"/>
        </a:p>
      </dgm:t>
    </dgm:pt>
    <dgm:pt modelId="{F74CA60D-9373-439C-A0C0-364AE45FE56E}">
      <dgm:prSet custT="1"/>
      <dgm:spPr/>
      <dgm:t>
        <a:bodyPr/>
        <a:lstStyle/>
        <a:p>
          <a:pPr rtl="0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Окончание приема заявок </a:t>
          </a:r>
          <a:r>
            <a:rPr lang="ru-RU" sz="2400" dirty="0" smtClean="0"/>
            <a:t>– 30 июня 2016 года</a:t>
          </a:r>
          <a:endParaRPr lang="ru-RU" sz="2400" dirty="0"/>
        </a:p>
      </dgm:t>
    </dgm:pt>
    <dgm:pt modelId="{4ADD4BAE-1B58-4EF0-8358-1616F5B2096A}" type="parTrans" cxnId="{71BB6363-306F-4CAB-9CEE-EC70C6E8B471}">
      <dgm:prSet/>
      <dgm:spPr/>
      <dgm:t>
        <a:bodyPr/>
        <a:lstStyle/>
        <a:p>
          <a:endParaRPr lang="ru-RU" sz="1400"/>
        </a:p>
      </dgm:t>
    </dgm:pt>
    <dgm:pt modelId="{2490B677-8485-4934-A87A-48FBE142A96B}" type="sibTrans" cxnId="{71BB6363-306F-4CAB-9CEE-EC70C6E8B471}">
      <dgm:prSet/>
      <dgm:spPr/>
      <dgm:t>
        <a:bodyPr/>
        <a:lstStyle/>
        <a:p>
          <a:endParaRPr lang="ru-RU" sz="1400"/>
        </a:p>
      </dgm:t>
    </dgm:pt>
    <dgm:pt modelId="{60CD495A-E1E3-48F1-BC04-5B40595B2FBA}">
      <dgm:prSet custT="1"/>
      <dgm:spPr/>
      <dgm:t>
        <a:bodyPr/>
        <a:lstStyle/>
        <a:p>
          <a:pPr rtl="0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Время приема заявок: </a:t>
          </a:r>
          <a:r>
            <a:rPr lang="ru-RU" sz="2400" dirty="0" smtClean="0"/>
            <a:t>10.00 час. – 12.00 час., 13.00 час. – 18.00 час.</a:t>
          </a:r>
          <a:endParaRPr lang="ru-RU" sz="2400" dirty="0"/>
        </a:p>
      </dgm:t>
    </dgm:pt>
    <dgm:pt modelId="{79E570A8-94ED-498D-9848-9C4FE4F21089}" type="parTrans" cxnId="{7EA19B5A-330E-42B1-BF15-AF1A2CB459CC}">
      <dgm:prSet/>
      <dgm:spPr/>
      <dgm:t>
        <a:bodyPr/>
        <a:lstStyle/>
        <a:p>
          <a:endParaRPr lang="ru-RU" sz="1400"/>
        </a:p>
      </dgm:t>
    </dgm:pt>
    <dgm:pt modelId="{DD57E7C3-DCA2-4143-8A14-47DD7EF89A82}" type="sibTrans" cxnId="{7EA19B5A-330E-42B1-BF15-AF1A2CB459CC}">
      <dgm:prSet/>
      <dgm:spPr/>
      <dgm:t>
        <a:bodyPr/>
        <a:lstStyle/>
        <a:p>
          <a:endParaRPr lang="ru-RU" sz="1400"/>
        </a:p>
      </dgm:t>
    </dgm:pt>
    <dgm:pt modelId="{04B2F169-1BBF-4A30-95E1-E4D6238C2783}">
      <dgm:prSet custT="1"/>
      <dgm:spPr/>
      <dgm:t>
        <a:bodyPr/>
        <a:lstStyle/>
        <a:p>
          <a:pPr rtl="0"/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Адрес: </a:t>
          </a:r>
          <a:r>
            <a:rPr lang="ru-RU" sz="2400" dirty="0" smtClean="0"/>
            <a:t>г. Пермь, ул. Куйбышева, д.14, каб. 330 (Глуховой Ларисе Дмитриевне)</a:t>
          </a:r>
          <a:endParaRPr lang="ru-RU" sz="2400" dirty="0"/>
        </a:p>
      </dgm:t>
    </dgm:pt>
    <dgm:pt modelId="{41B0B764-73AB-4610-BFDB-38B2D2F0FDEF}" type="parTrans" cxnId="{59979AB5-741E-467B-9C8C-8D518923C28B}">
      <dgm:prSet/>
      <dgm:spPr/>
      <dgm:t>
        <a:bodyPr/>
        <a:lstStyle/>
        <a:p>
          <a:endParaRPr lang="ru-RU"/>
        </a:p>
      </dgm:t>
    </dgm:pt>
    <dgm:pt modelId="{DB457333-2546-4214-ADE0-043A989F83B9}" type="sibTrans" cxnId="{59979AB5-741E-467B-9C8C-8D518923C28B}">
      <dgm:prSet/>
      <dgm:spPr/>
      <dgm:t>
        <a:bodyPr/>
        <a:lstStyle/>
        <a:p>
          <a:endParaRPr lang="ru-RU"/>
        </a:p>
      </dgm:t>
    </dgm:pt>
    <dgm:pt modelId="{BCA68388-4B10-48F5-AC70-72B271175C69}" type="pres">
      <dgm:prSet presAssocID="{408CAEF7-FBA5-415A-9BD5-AB17E5FEC71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CDADBA1-820B-470B-A1AD-82F89EF5DC6E}" type="pres">
      <dgm:prSet presAssocID="{04B2F169-1BBF-4A30-95E1-E4D6238C2783}" presName="thickLine" presStyleLbl="alignNode1" presStyleIdx="0" presStyleCnt="5"/>
      <dgm:spPr/>
    </dgm:pt>
    <dgm:pt modelId="{2F814515-86F5-4F33-A33B-11B66DFA712F}" type="pres">
      <dgm:prSet presAssocID="{04B2F169-1BBF-4A30-95E1-E4D6238C2783}" presName="horz1" presStyleCnt="0"/>
      <dgm:spPr/>
    </dgm:pt>
    <dgm:pt modelId="{26847815-A123-4A0A-8ADF-6A80D81360CA}" type="pres">
      <dgm:prSet presAssocID="{04B2F169-1BBF-4A30-95E1-E4D6238C2783}" presName="tx1" presStyleLbl="revTx" presStyleIdx="0" presStyleCnt="5"/>
      <dgm:spPr/>
      <dgm:t>
        <a:bodyPr/>
        <a:lstStyle/>
        <a:p>
          <a:endParaRPr lang="ru-RU"/>
        </a:p>
      </dgm:t>
    </dgm:pt>
    <dgm:pt modelId="{813A3933-F938-4256-8216-679BB49ED007}" type="pres">
      <dgm:prSet presAssocID="{04B2F169-1BBF-4A30-95E1-E4D6238C2783}" presName="vert1" presStyleCnt="0"/>
      <dgm:spPr/>
    </dgm:pt>
    <dgm:pt modelId="{6305FEE5-1B72-4D64-9D2C-131791910DFF}" type="pres">
      <dgm:prSet presAssocID="{A74A8C55-53DC-4A31-8F72-05BF541DF4E9}" presName="thickLine" presStyleLbl="alignNode1" presStyleIdx="1" presStyleCnt="5"/>
      <dgm:spPr/>
    </dgm:pt>
    <dgm:pt modelId="{34B006CF-5AD3-4EE0-B31D-AD58F4F8E09F}" type="pres">
      <dgm:prSet presAssocID="{A74A8C55-53DC-4A31-8F72-05BF541DF4E9}" presName="horz1" presStyleCnt="0"/>
      <dgm:spPr/>
    </dgm:pt>
    <dgm:pt modelId="{9DAB6D9D-211E-4D0E-BAA5-BBC2167E6872}" type="pres">
      <dgm:prSet presAssocID="{A74A8C55-53DC-4A31-8F72-05BF541DF4E9}" presName="tx1" presStyleLbl="revTx" presStyleIdx="1" presStyleCnt="5"/>
      <dgm:spPr/>
      <dgm:t>
        <a:bodyPr/>
        <a:lstStyle/>
        <a:p>
          <a:endParaRPr lang="ru-RU"/>
        </a:p>
      </dgm:t>
    </dgm:pt>
    <dgm:pt modelId="{C223C595-99A0-40F9-8120-7BB3A609EC40}" type="pres">
      <dgm:prSet presAssocID="{A74A8C55-53DC-4A31-8F72-05BF541DF4E9}" presName="vert1" presStyleCnt="0"/>
      <dgm:spPr/>
    </dgm:pt>
    <dgm:pt modelId="{1363D51F-91A3-4D6C-806A-CD23DF186669}" type="pres">
      <dgm:prSet presAssocID="{7AA921EB-5343-4B40-A6DA-49D9A4412504}" presName="thickLine" presStyleLbl="alignNode1" presStyleIdx="2" presStyleCnt="5"/>
      <dgm:spPr/>
    </dgm:pt>
    <dgm:pt modelId="{DFC49AE3-0159-4073-A658-B94DA80DEE01}" type="pres">
      <dgm:prSet presAssocID="{7AA921EB-5343-4B40-A6DA-49D9A4412504}" presName="horz1" presStyleCnt="0"/>
      <dgm:spPr/>
    </dgm:pt>
    <dgm:pt modelId="{04BB824C-B460-4175-B1DE-07A619C1F605}" type="pres">
      <dgm:prSet presAssocID="{7AA921EB-5343-4B40-A6DA-49D9A4412504}" presName="tx1" presStyleLbl="revTx" presStyleIdx="2" presStyleCnt="5"/>
      <dgm:spPr/>
      <dgm:t>
        <a:bodyPr/>
        <a:lstStyle/>
        <a:p>
          <a:endParaRPr lang="ru-RU"/>
        </a:p>
      </dgm:t>
    </dgm:pt>
    <dgm:pt modelId="{0E0AFCA2-553F-43E3-A9A4-E26807CA116A}" type="pres">
      <dgm:prSet presAssocID="{7AA921EB-5343-4B40-A6DA-49D9A4412504}" presName="vert1" presStyleCnt="0"/>
      <dgm:spPr/>
    </dgm:pt>
    <dgm:pt modelId="{9318830D-2D35-4EE6-8DB7-89EF2224CC5E}" type="pres">
      <dgm:prSet presAssocID="{F74CA60D-9373-439C-A0C0-364AE45FE56E}" presName="thickLine" presStyleLbl="alignNode1" presStyleIdx="3" presStyleCnt="5"/>
      <dgm:spPr/>
    </dgm:pt>
    <dgm:pt modelId="{32C76F64-9A41-49CA-8F2F-6B1CD85A73F2}" type="pres">
      <dgm:prSet presAssocID="{F74CA60D-9373-439C-A0C0-364AE45FE56E}" presName="horz1" presStyleCnt="0"/>
      <dgm:spPr/>
    </dgm:pt>
    <dgm:pt modelId="{11A3512E-296D-48F8-9BC7-DBA6AF8DAB9F}" type="pres">
      <dgm:prSet presAssocID="{F74CA60D-9373-439C-A0C0-364AE45FE56E}" presName="tx1" presStyleLbl="revTx" presStyleIdx="3" presStyleCnt="5"/>
      <dgm:spPr/>
      <dgm:t>
        <a:bodyPr/>
        <a:lstStyle/>
        <a:p>
          <a:endParaRPr lang="ru-RU"/>
        </a:p>
      </dgm:t>
    </dgm:pt>
    <dgm:pt modelId="{3574C4F3-95B2-4470-90D5-CA5FF145F815}" type="pres">
      <dgm:prSet presAssocID="{F74CA60D-9373-439C-A0C0-364AE45FE56E}" presName="vert1" presStyleCnt="0"/>
      <dgm:spPr/>
    </dgm:pt>
    <dgm:pt modelId="{59270676-7E8B-4D93-87B0-9F99ECAC5ABB}" type="pres">
      <dgm:prSet presAssocID="{60CD495A-E1E3-48F1-BC04-5B40595B2FBA}" presName="thickLine" presStyleLbl="alignNode1" presStyleIdx="4" presStyleCnt="5"/>
      <dgm:spPr/>
    </dgm:pt>
    <dgm:pt modelId="{0AD87BF6-50C2-489D-B3F7-E076B7705FF9}" type="pres">
      <dgm:prSet presAssocID="{60CD495A-E1E3-48F1-BC04-5B40595B2FBA}" presName="horz1" presStyleCnt="0"/>
      <dgm:spPr/>
    </dgm:pt>
    <dgm:pt modelId="{B92D65CF-EEF8-42AF-8911-FA272AA9A6ED}" type="pres">
      <dgm:prSet presAssocID="{60CD495A-E1E3-48F1-BC04-5B40595B2FBA}" presName="tx1" presStyleLbl="revTx" presStyleIdx="4" presStyleCnt="5"/>
      <dgm:spPr/>
      <dgm:t>
        <a:bodyPr/>
        <a:lstStyle/>
        <a:p>
          <a:endParaRPr lang="ru-RU"/>
        </a:p>
      </dgm:t>
    </dgm:pt>
    <dgm:pt modelId="{5D7E291B-287A-417B-B630-8733E0091352}" type="pres">
      <dgm:prSet presAssocID="{60CD495A-E1E3-48F1-BC04-5B40595B2FBA}" presName="vert1" presStyleCnt="0"/>
      <dgm:spPr/>
    </dgm:pt>
  </dgm:ptLst>
  <dgm:cxnLst>
    <dgm:cxn modelId="{59979AB5-741E-467B-9C8C-8D518923C28B}" srcId="{408CAEF7-FBA5-415A-9BD5-AB17E5FEC71F}" destId="{04B2F169-1BBF-4A30-95E1-E4D6238C2783}" srcOrd="0" destOrd="0" parTransId="{41B0B764-73AB-4610-BFDB-38B2D2F0FDEF}" sibTransId="{DB457333-2546-4214-ADE0-043A989F83B9}"/>
    <dgm:cxn modelId="{E6E32599-99D3-4C44-A6B0-F4DDCDF27ADE}" type="presOf" srcId="{60CD495A-E1E3-48F1-BC04-5B40595B2FBA}" destId="{B92D65CF-EEF8-42AF-8911-FA272AA9A6ED}" srcOrd="0" destOrd="0" presId="urn:microsoft.com/office/officeart/2008/layout/LinedList"/>
    <dgm:cxn modelId="{A49CDE24-4471-42EC-B67B-58FAB16236C7}" type="presOf" srcId="{04B2F169-1BBF-4A30-95E1-E4D6238C2783}" destId="{26847815-A123-4A0A-8ADF-6A80D81360CA}" srcOrd="0" destOrd="0" presId="urn:microsoft.com/office/officeart/2008/layout/LinedList"/>
    <dgm:cxn modelId="{638D6493-DAA5-439D-8935-80E63C156E29}" type="presOf" srcId="{408CAEF7-FBA5-415A-9BD5-AB17E5FEC71F}" destId="{BCA68388-4B10-48F5-AC70-72B271175C69}" srcOrd="0" destOrd="0" presId="urn:microsoft.com/office/officeart/2008/layout/LinedList"/>
    <dgm:cxn modelId="{480423FD-26D9-4E21-B7DA-F3AC53D16935}" type="presOf" srcId="{7AA921EB-5343-4B40-A6DA-49D9A4412504}" destId="{04BB824C-B460-4175-B1DE-07A619C1F605}" srcOrd="0" destOrd="0" presId="urn:microsoft.com/office/officeart/2008/layout/LinedList"/>
    <dgm:cxn modelId="{363BEA41-FBC5-468E-9433-0CE138297CE4}" srcId="{408CAEF7-FBA5-415A-9BD5-AB17E5FEC71F}" destId="{7AA921EB-5343-4B40-A6DA-49D9A4412504}" srcOrd="2" destOrd="0" parTransId="{14D05B5E-975E-4BD9-9D28-44D2316ED52A}" sibTransId="{6DBEBA4C-AC48-4DB7-84FE-E19C9B1A88A6}"/>
    <dgm:cxn modelId="{4305A744-2E9C-40C4-A875-A8D0B2B21AB8}" srcId="{408CAEF7-FBA5-415A-9BD5-AB17E5FEC71F}" destId="{A74A8C55-53DC-4A31-8F72-05BF541DF4E9}" srcOrd="1" destOrd="0" parTransId="{061A1E25-9A56-4973-A2FD-8812052209CD}" sibTransId="{D297399A-45B2-4FA3-8CEF-DA281857EA58}"/>
    <dgm:cxn modelId="{71BB6363-306F-4CAB-9CEE-EC70C6E8B471}" srcId="{408CAEF7-FBA5-415A-9BD5-AB17E5FEC71F}" destId="{F74CA60D-9373-439C-A0C0-364AE45FE56E}" srcOrd="3" destOrd="0" parTransId="{4ADD4BAE-1B58-4EF0-8358-1616F5B2096A}" sibTransId="{2490B677-8485-4934-A87A-48FBE142A96B}"/>
    <dgm:cxn modelId="{E940B519-A951-4D19-9928-C0F1522A2398}" type="presOf" srcId="{F74CA60D-9373-439C-A0C0-364AE45FE56E}" destId="{11A3512E-296D-48F8-9BC7-DBA6AF8DAB9F}" srcOrd="0" destOrd="0" presId="urn:microsoft.com/office/officeart/2008/layout/LinedList"/>
    <dgm:cxn modelId="{7EA19B5A-330E-42B1-BF15-AF1A2CB459CC}" srcId="{408CAEF7-FBA5-415A-9BD5-AB17E5FEC71F}" destId="{60CD495A-E1E3-48F1-BC04-5B40595B2FBA}" srcOrd="4" destOrd="0" parTransId="{79E570A8-94ED-498D-9848-9C4FE4F21089}" sibTransId="{DD57E7C3-DCA2-4143-8A14-47DD7EF89A82}"/>
    <dgm:cxn modelId="{C3363C91-8C33-4E8A-BF9D-5C2C1E542CF6}" type="presOf" srcId="{A74A8C55-53DC-4A31-8F72-05BF541DF4E9}" destId="{9DAB6D9D-211E-4D0E-BAA5-BBC2167E6872}" srcOrd="0" destOrd="0" presId="urn:microsoft.com/office/officeart/2008/layout/LinedList"/>
    <dgm:cxn modelId="{CC9D4EE1-1324-4488-8559-52C1C66EC79D}" type="presParOf" srcId="{BCA68388-4B10-48F5-AC70-72B271175C69}" destId="{ACDADBA1-820B-470B-A1AD-82F89EF5DC6E}" srcOrd="0" destOrd="0" presId="urn:microsoft.com/office/officeart/2008/layout/LinedList"/>
    <dgm:cxn modelId="{4EE730E9-1FB0-4827-A37A-774984D16591}" type="presParOf" srcId="{BCA68388-4B10-48F5-AC70-72B271175C69}" destId="{2F814515-86F5-4F33-A33B-11B66DFA712F}" srcOrd="1" destOrd="0" presId="urn:microsoft.com/office/officeart/2008/layout/LinedList"/>
    <dgm:cxn modelId="{2ACC3593-1810-4BB3-A039-6CD521767770}" type="presParOf" srcId="{2F814515-86F5-4F33-A33B-11B66DFA712F}" destId="{26847815-A123-4A0A-8ADF-6A80D81360CA}" srcOrd="0" destOrd="0" presId="urn:microsoft.com/office/officeart/2008/layout/LinedList"/>
    <dgm:cxn modelId="{F3F11DEE-8554-468B-8F96-90582EE1E9BB}" type="presParOf" srcId="{2F814515-86F5-4F33-A33B-11B66DFA712F}" destId="{813A3933-F938-4256-8216-679BB49ED007}" srcOrd="1" destOrd="0" presId="urn:microsoft.com/office/officeart/2008/layout/LinedList"/>
    <dgm:cxn modelId="{B9CC9717-4669-4814-BA93-C89A3A7B5A01}" type="presParOf" srcId="{BCA68388-4B10-48F5-AC70-72B271175C69}" destId="{6305FEE5-1B72-4D64-9D2C-131791910DFF}" srcOrd="2" destOrd="0" presId="urn:microsoft.com/office/officeart/2008/layout/LinedList"/>
    <dgm:cxn modelId="{894D602C-0357-4E1D-B9B0-A992E9F168B9}" type="presParOf" srcId="{BCA68388-4B10-48F5-AC70-72B271175C69}" destId="{34B006CF-5AD3-4EE0-B31D-AD58F4F8E09F}" srcOrd="3" destOrd="0" presId="urn:microsoft.com/office/officeart/2008/layout/LinedList"/>
    <dgm:cxn modelId="{2FB1CBFC-BED3-40A6-A703-9FAB3025E9EB}" type="presParOf" srcId="{34B006CF-5AD3-4EE0-B31D-AD58F4F8E09F}" destId="{9DAB6D9D-211E-4D0E-BAA5-BBC2167E6872}" srcOrd="0" destOrd="0" presId="urn:microsoft.com/office/officeart/2008/layout/LinedList"/>
    <dgm:cxn modelId="{8ECE97F9-C0D0-4C41-9737-6424447C6EAE}" type="presParOf" srcId="{34B006CF-5AD3-4EE0-B31D-AD58F4F8E09F}" destId="{C223C595-99A0-40F9-8120-7BB3A609EC40}" srcOrd="1" destOrd="0" presId="urn:microsoft.com/office/officeart/2008/layout/LinedList"/>
    <dgm:cxn modelId="{30CA025E-5850-4440-B392-5C4CE536941A}" type="presParOf" srcId="{BCA68388-4B10-48F5-AC70-72B271175C69}" destId="{1363D51F-91A3-4D6C-806A-CD23DF186669}" srcOrd="4" destOrd="0" presId="urn:microsoft.com/office/officeart/2008/layout/LinedList"/>
    <dgm:cxn modelId="{372C99AF-2621-4F3C-9363-F633E0B187C5}" type="presParOf" srcId="{BCA68388-4B10-48F5-AC70-72B271175C69}" destId="{DFC49AE3-0159-4073-A658-B94DA80DEE01}" srcOrd="5" destOrd="0" presId="urn:microsoft.com/office/officeart/2008/layout/LinedList"/>
    <dgm:cxn modelId="{D7A33EBE-229D-4D1E-9210-E01FC077B079}" type="presParOf" srcId="{DFC49AE3-0159-4073-A658-B94DA80DEE01}" destId="{04BB824C-B460-4175-B1DE-07A619C1F605}" srcOrd="0" destOrd="0" presId="urn:microsoft.com/office/officeart/2008/layout/LinedList"/>
    <dgm:cxn modelId="{E616CCF1-FE9B-4D87-8ACB-CD38A4ABAFCC}" type="presParOf" srcId="{DFC49AE3-0159-4073-A658-B94DA80DEE01}" destId="{0E0AFCA2-553F-43E3-A9A4-E26807CA116A}" srcOrd="1" destOrd="0" presId="urn:microsoft.com/office/officeart/2008/layout/LinedList"/>
    <dgm:cxn modelId="{23902BFB-B491-4360-AC39-AB4CB15EEF98}" type="presParOf" srcId="{BCA68388-4B10-48F5-AC70-72B271175C69}" destId="{9318830D-2D35-4EE6-8DB7-89EF2224CC5E}" srcOrd="6" destOrd="0" presId="urn:microsoft.com/office/officeart/2008/layout/LinedList"/>
    <dgm:cxn modelId="{7019F9E1-E2F4-40F2-8158-9DF41CE14EB6}" type="presParOf" srcId="{BCA68388-4B10-48F5-AC70-72B271175C69}" destId="{32C76F64-9A41-49CA-8F2F-6B1CD85A73F2}" srcOrd="7" destOrd="0" presId="urn:microsoft.com/office/officeart/2008/layout/LinedList"/>
    <dgm:cxn modelId="{DC6A1A29-55FE-4845-9E7D-EDDDC01C6814}" type="presParOf" srcId="{32C76F64-9A41-49CA-8F2F-6B1CD85A73F2}" destId="{11A3512E-296D-48F8-9BC7-DBA6AF8DAB9F}" srcOrd="0" destOrd="0" presId="urn:microsoft.com/office/officeart/2008/layout/LinedList"/>
    <dgm:cxn modelId="{EF635921-1048-4E9C-B7C2-DAB17C130851}" type="presParOf" srcId="{32C76F64-9A41-49CA-8F2F-6B1CD85A73F2}" destId="{3574C4F3-95B2-4470-90D5-CA5FF145F815}" srcOrd="1" destOrd="0" presId="urn:microsoft.com/office/officeart/2008/layout/LinedList"/>
    <dgm:cxn modelId="{EF4EC84F-B41A-44D9-B1C5-2A903FE75178}" type="presParOf" srcId="{BCA68388-4B10-48F5-AC70-72B271175C69}" destId="{59270676-7E8B-4D93-87B0-9F99ECAC5ABB}" srcOrd="8" destOrd="0" presId="urn:microsoft.com/office/officeart/2008/layout/LinedList"/>
    <dgm:cxn modelId="{9BEDF4CD-1648-42AB-A7C1-E7D22C7287EC}" type="presParOf" srcId="{BCA68388-4B10-48F5-AC70-72B271175C69}" destId="{0AD87BF6-50C2-489D-B3F7-E076B7705FF9}" srcOrd="9" destOrd="0" presId="urn:microsoft.com/office/officeart/2008/layout/LinedList"/>
    <dgm:cxn modelId="{18F71B8F-64D5-4C0E-8884-D8E52F159632}" type="presParOf" srcId="{0AD87BF6-50C2-489D-B3F7-E076B7705FF9}" destId="{B92D65CF-EEF8-42AF-8911-FA272AA9A6ED}" srcOrd="0" destOrd="0" presId="urn:microsoft.com/office/officeart/2008/layout/LinedList"/>
    <dgm:cxn modelId="{18126AE0-3ACE-4BAC-9E15-4D1558419223}" type="presParOf" srcId="{0AD87BF6-50C2-489D-B3F7-E076B7705FF9}" destId="{5D7E291B-287A-417B-B630-8733E00913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F4837-316C-4D24-A382-D75A65B75DED}">
      <dsp:nvSpPr>
        <dsp:cNvPr id="0" name=""/>
        <dsp:cNvSpPr/>
      </dsp:nvSpPr>
      <dsp:spPr>
        <a:xfrm>
          <a:off x="51" y="12415"/>
          <a:ext cx="494123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Реорганизация</a:t>
          </a:r>
          <a:endParaRPr lang="ru-RU" sz="1800" b="1" kern="1200" dirty="0"/>
        </a:p>
      </dsp:txBody>
      <dsp:txXfrm>
        <a:off x="51" y="12415"/>
        <a:ext cx="4941231" cy="518400"/>
      </dsp:txXfrm>
    </dsp:sp>
    <dsp:sp modelId="{C737C88B-2FA7-4461-9A9A-1AFA7328294D}">
      <dsp:nvSpPr>
        <dsp:cNvPr id="0" name=""/>
        <dsp:cNvSpPr/>
      </dsp:nvSpPr>
      <dsp:spPr>
        <a:xfrm>
          <a:off x="51" y="530815"/>
          <a:ext cx="4941231" cy="23346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ГБПОУ «</a:t>
          </a:r>
          <a:r>
            <a:rPr lang="ru-RU" sz="1600" kern="1200" dirty="0" err="1" smtClean="0"/>
            <a:t>Юсьвинский</a:t>
          </a:r>
          <a:r>
            <a:rPr lang="ru-RU" sz="1600" kern="1200" dirty="0" smtClean="0"/>
            <a:t> агротехнический техникум» + ГБПОУ «Коми-Пермяцкий сельскохозяйственный техникум»  </a:t>
          </a:r>
          <a:r>
            <a:rPr lang="en-US" sz="1600" kern="1200" dirty="0" smtClean="0"/>
            <a:t> </a:t>
          </a:r>
          <a:r>
            <a:rPr lang="ru-RU" sz="1600" kern="1200" dirty="0" smtClean="0"/>
            <a:t>     </a:t>
          </a: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ГБПОУ «Коми-Пермяцкий агротехнический техникум»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КГАПОУ «Западно-Уральский технологический техникум» + КГАПОУ «Краснокамский многопрофильный техникум»  </a:t>
          </a:r>
          <a:r>
            <a:rPr lang="en-US" sz="1600" kern="1200" dirty="0" smtClean="0"/>
            <a:t>      </a:t>
          </a:r>
          <a:r>
            <a:rPr lang="ru-RU" sz="1600" kern="1200" dirty="0" smtClean="0"/>
            <a:t> </a:t>
          </a:r>
          <a:r>
            <a:rPr lang="ru-RU" sz="1600" b="1" kern="1200" dirty="0" smtClean="0"/>
            <a:t>КГАПОУ «Краснокамский политехнический техникум»</a:t>
          </a:r>
          <a:endParaRPr lang="ru-RU" sz="1600" kern="1200" dirty="0"/>
        </a:p>
      </dsp:txBody>
      <dsp:txXfrm>
        <a:off x="51" y="530815"/>
        <a:ext cx="4941231" cy="2334622"/>
      </dsp:txXfrm>
    </dsp:sp>
    <dsp:sp modelId="{94E2FECE-987D-4C27-A981-8898259611BE}">
      <dsp:nvSpPr>
        <dsp:cNvPr id="0" name=""/>
        <dsp:cNvSpPr/>
      </dsp:nvSpPr>
      <dsp:spPr>
        <a:xfrm>
          <a:off x="5633055" y="12415"/>
          <a:ext cx="4941231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Ликвидация</a:t>
          </a:r>
          <a:endParaRPr lang="ru-RU" sz="1800" b="1" kern="1200" dirty="0"/>
        </a:p>
      </dsp:txBody>
      <dsp:txXfrm>
        <a:off x="5633055" y="12415"/>
        <a:ext cx="4941231" cy="518400"/>
      </dsp:txXfrm>
    </dsp:sp>
    <dsp:sp modelId="{A8695D46-F884-4656-A529-79FCA952EAF6}">
      <dsp:nvSpPr>
        <dsp:cNvPr id="0" name=""/>
        <dsp:cNvSpPr/>
      </dsp:nvSpPr>
      <dsp:spPr>
        <a:xfrm>
          <a:off x="5633055" y="530815"/>
          <a:ext cx="4941231" cy="23346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Краснокамский филиал КГАПОУ «Пермский базовый медицинский колледж»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Филиал КГАПОУ «Кунгурский сельскохозяйственный колледж» в с. Усть-Кишерть Пермского края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Соликамский филиал ГБПОУ «</a:t>
          </a:r>
          <a:r>
            <a:rPr lang="ru-RU" sz="1600" kern="1200" dirty="0" err="1" smtClean="0"/>
            <a:t>Березниковское</a:t>
          </a:r>
          <a:r>
            <a:rPr lang="ru-RU" sz="1600" kern="1200" dirty="0" smtClean="0"/>
            <a:t> медицинское училище» (техникум)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ГБПОУ дополнительного профессионального образования «Пермский краевой центр повышения квалификации работников здравоохранения»</a:t>
          </a:r>
          <a:endParaRPr lang="ru-RU" sz="1600" kern="1200" dirty="0"/>
        </a:p>
      </dsp:txBody>
      <dsp:txXfrm>
        <a:off x="5633055" y="530815"/>
        <a:ext cx="4941231" cy="2334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D5F81-600F-42C3-AD07-96C75CFE6A18}">
      <dsp:nvSpPr>
        <dsp:cNvPr id="0" name=""/>
        <dsp:cNvSpPr/>
      </dsp:nvSpPr>
      <dsp:spPr>
        <a:xfrm>
          <a:off x="0" y="305256"/>
          <a:ext cx="2134644" cy="1280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Оптимизация системы управления</a:t>
          </a:r>
          <a:endParaRPr lang="ru-RU" sz="1600" kern="1200"/>
        </a:p>
      </dsp:txBody>
      <dsp:txXfrm>
        <a:off x="0" y="305256"/>
        <a:ext cx="2134644" cy="1280786"/>
      </dsp:txXfrm>
    </dsp:sp>
    <dsp:sp modelId="{DBB1E49C-17DB-421D-AF1E-1E1D475763AD}">
      <dsp:nvSpPr>
        <dsp:cNvPr id="0" name=""/>
        <dsp:cNvSpPr/>
      </dsp:nvSpPr>
      <dsp:spPr>
        <a:xfrm>
          <a:off x="2348108" y="305256"/>
          <a:ext cx="2134644" cy="1280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Повышение эффективности предоставления государственных услуг</a:t>
          </a:r>
          <a:endParaRPr lang="ru-RU" sz="1600" kern="1200"/>
        </a:p>
      </dsp:txBody>
      <dsp:txXfrm>
        <a:off x="2348108" y="305256"/>
        <a:ext cx="2134644" cy="1280786"/>
      </dsp:txXfrm>
    </dsp:sp>
    <dsp:sp modelId="{B588DB9E-D90B-4DBD-B360-F901725160D9}">
      <dsp:nvSpPr>
        <dsp:cNvPr id="0" name=""/>
        <dsp:cNvSpPr/>
      </dsp:nvSpPr>
      <dsp:spPr>
        <a:xfrm>
          <a:off x="4696217" y="305256"/>
          <a:ext cx="2134644" cy="1280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Повышение эффективности использования бюджетных ассигнований</a:t>
          </a:r>
          <a:endParaRPr lang="ru-RU" sz="1600" kern="1200"/>
        </a:p>
      </dsp:txBody>
      <dsp:txXfrm>
        <a:off x="4696217" y="305256"/>
        <a:ext cx="2134644" cy="1280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4409C-0F74-498E-9BE5-F5D87F6D50E6}">
      <dsp:nvSpPr>
        <dsp:cNvPr id="0" name=""/>
        <dsp:cNvSpPr/>
      </dsp:nvSpPr>
      <dsp:spPr>
        <a:xfrm>
          <a:off x="-363727" y="0"/>
          <a:ext cx="5210831" cy="4525963"/>
        </a:xfrm>
        <a:prstGeom prst="right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59B93-DA7E-4883-8083-592E81E17756}">
      <dsp:nvSpPr>
        <dsp:cNvPr id="0" name=""/>
        <dsp:cNvSpPr/>
      </dsp:nvSpPr>
      <dsp:spPr>
        <a:xfrm>
          <a:off x="524088" y="476919"/>
          <a:ext cx="3697614" cy="7066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Объявление о проведении конкурса </a:t>
          </a:r>
          <a:endParaRPr lang="ru-RU" sz="1800" kern="1200" dirty="0"/>
        </a:p>
      </dsp:txBody>
      <dsp:txXfrm>
        <a:off x="558584" y="511415"/>
        <a:ext cx="3628622" cy="637663"/>
      </dsp:txXfrm>
    </dsp:sp>
    <dsp:sp modelId="{99344976-E319-4560-89A6-817470645345}">
      <dsp:nvSpPr>
        <dsp:cNvPr id="0" name=""/>
        <dsp:cNvSpPr/>
      </dsp:nvSpPr>
      <dsp:spPr>
        <a:xfrm>
          <a:off x="530855" y="1260811"/>
          <a:ext cx="3684081" cy="9797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Размещение объявления на официальном сайте Министерства образования и науки Пермского края</a:t>
          </a:r>
          <a:endParaRPr lang="ru-RU" sz="1800" b="0" kern="1200" dirty="0"/>
        </a:p>
      </dsp:txBody>
      <dsp:txXfrm>
        <a:off x="578683" y="1308639"/>
        <a:ext cx="3588425" cy="884098"/>
      </dsp:txXfrm>
    </dsp:sp>
    <dsp:sp modelId="{FB5AC713-99DF-4475-8636-36C444A7B93F}">
      <dsp:nvSpPr>
        <dsp:cNvPr id="0" name=""/>
        <dsp:cNvSpPr/>
      </dsp:nvSpPr>
      <dsp:spPr>
        <a:xfrm>
          <a:off x="527472" y="2317803"/>
          <a:ext cx="3690848" cy="7763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конкурсных заявок ПОО</a:t>
          </a:r>
          <a:endParaRPr lang="ru-RU" sz="1800" kern="1200" dirty="0"/>
        </a:p>
      </dsp:txBody>
      <dsp:txXfrm>
        <a:off x="565372" y="2355703"/>
        <a:ext cx="3615048" cy="700585"/>
      </dsp:txXfrm>
    </dsp:sp>
    <dsp:sp modelId="{EFAE6000-A772-44A2-8314-33617A7F3A6E}">
      <dsp:nvSpPr>
        <dsp:cNvPr id="0" name=""/>
        <dsp:cNvSpPr/>
      </dsp:nvSpPr>
      <dsp:spPr>
        <a:xfrm>
          <a:off x="510968" y="3171426"/>
          <a:ext cx="3723855" cy="847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Проведение конкурса</a:t>
          </a:r>
          <a:endParaRPr lang="ru-RU" sz="1800" kern="1200" dirty="0"/>
        </a:p>
      </dsp:txBody>
      <dsp:txXfrm>
        <a:off x="552327" y="3212785"/>
        <a:ext cx="3641137" cy="764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648F9-07B9-4BD1-942D-45276D39D7E3}">
      <dsp:nvSpPr>
        <dsp:cNvPr id="0" name=""/>
        <dsp:cNvSpPr/>
      </dsp:nvSpPr>
      <dsp:spPr>
        <a:xfrm>
          <a:off x="3600823" y="1383308"/>
          <a:ext cx="1918202" cy="912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107"/>
              </a:lnTo>
              <a:lnTo>
                <a:pt x="1918202" y="622107"/>
              </a:lnTo>
              <a:lnTo>
                <a:pt x="1918202" y="912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D4F6F-DF56-4645-81F3-FDCA27EDC031}">
      <dsp:nvSpPr>
        <dsp:cNvPr id="0" name=""/>
        <dsp:cNvSpPr/>
      </dsp:nvSpPr>
      <dsp:spPr>
        <a:xfrm>
          <a:off x="1682620" y="1383308"/>
          <a:ext cx="1918202" cy="912890"/>
        </a:xfrm>
        <a:custGeom>
          <a:avLst/>
          <a:gdLst/>
          <a:ahLst/>
          <a:cxnLst/>
          <a:rect l="0" t="0" r="0" b="0"/>
          <a:pathLst>
            <a:path>
              <a:moveTo>
                <a:pt x="1918202" y="0"/>
              </a:moveTo>
              <a:lnTo>
                <a:pt x="1918202" y="622107"/>
              </a:lnTo>
              <a:lnTo>
                <a:pt x="0" y="622107"/>
              </a:lnTo>
              <a:lnTo>
                <a:pt x="0" y="9128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50373-0A12-465D-8065-7D18C7002C14}">
      <dsp:nvSpPr>
        <dsp:cNvPr id="0" name=""/>
        <dsp:cNvSpPr/>
      </dsp:nvSpPr>
      <dsp:spPr>
        <a:xfrm>
          <a:off x="2031384" y="1392"/>
          <a:ext cx="3138876" cy="1381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25CE29-DFEC-4D57-A7DF-515C7E723607}">
      <dsp:nvSpPr>
        <dsp:cNvPr id="0" name=""/>
        <dsp:cNvSpPr/>
      </dsp:nvSpPr>
      <dsp:spPr>
        <a:xfrm>
          <a:off x="2380149" y="332718"/>
          <a:ext cx="3138876" cy="1381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/>
            </a:rPr>
            <a:t>Общие объемы КЦП граждан на 2017 год</a:t>
          </a:r>
          <a:endParaRPr lang="ru-RU" sz="2400" b="1" kern="1200" dirty="0">
            <a:effectLst/>
          </a:endParaRPr>
        </a:p>
      </dsp:txBody>
      <dsp:txXfrm>
        <a:off x="2420624" y="373193"/>
        <a:ext cx="3057926" cy="1300966"/>
      </dsp:txXfrm>
    </dsp:sp>
    <dsp:sp modelId="{DE9CE008-8102-450C-B226-C6FBA7D19AF6}">
      <dsp:nvSpPr>
        <dsp:cNvPr id="0" name=""/>
        <dsp:cNvSpPr/>
      </dsp:nvSpPr>
      <dsp:spPr>
        <a:xfrm>
          <a:off x="113182" y="2296198"/>
          <a:ext cx="3138876" cy="1993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1861CB-C487-4CA1-8149-1060C2FD191F}">
      <dsp:nvSpPr>
        <dsp:cNvPr id="0" name=""/>
        <dsp:cNvSpPr/>
      </dsp:nvSpPr>
      <dsp:spPr>
        <a:xfrm>
          <a:off x="461946" y="2627524"/>
          <a:ext cx="3138876" cy="1993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 программам подготовки квалифицированных рабочих, служащих – </a:t>
          </a:r>
          <a:r>
            <a:rPr lang="ru-RU" sz="2300" b="1" kern="1200" dirty="0" smtClean="0">
              <a:effectLst/>
            </a:rPr>
            <a:t>4850</a:t>
          </a:r>
          <a:r>
            <a:rPr lang="ru-RU" sz="2300" kern="1200" dirty="0" smtClean="0">
              <a:effectLst/>
            </a:rPr>
            <a:t> бюджетных мест</a:t>
          </a:r>
          <a:endParaRPr lang="ru-RU" sz="2300" kern="1200" dirty="0">
            <a:effectLst/>
          </a:endParaRPr>
        </a:p>
      </dsp:txBody>
      <dsp:txXfrm>
        <a:off x="520324" y="2685902"/>
        <a:ext cx="3022120" cy="1876430"/>
      </dsp:txXfrm>
    </dsp:sp>
    <dsp:sp modelId="{EE54BC9B-4B31-4AAF-B050-F4AD2BDFF64D}">
      <dsp:nvSpPr>
        <dsp:cNvPr id="0" name=""/>
        <dsp:cNvSpPr/>
      </dsp:nvSpPr>
      <dsp:spPr>
        <a:xfrm>
          <a:off x="3949587" y="2296198"/>
          <a:ext cx="3138876" cy="1993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A90813-7C8F-470C-A6A5-5080D864333F}">
      <dsp:nvSpPr>
        <dsp:cNvPr id="0" name=""/>
        <dsp:cNvSpPr/>
      </dsp:nvSpPr>
      <dsp:spPr>
        <a:xfrm>
          <a:off x="4298351" y="2627524"/>
          <a:ext cx="3138876" cy="1993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 программам подготовки специалистов среднего звена – </a:t>
          </a:r>
          <a:br>
            <a:rPr lang="ru-RU" sz="2300" kern="1200" dirty="0" smtClean="0"/>
          </a:br>
          <a:r>
            <a:rPr lang="ru-RU" sz="2300" b="1" kern="1200" dirty="0" smtClean="0">
              <a:effectLst/>
            </a:rPr>
            <a:t>9576 </a:t>
          </a:r>
          <a:r>
            <a:rPr lang="ru-RU" sz="2300" kern="1200" dirty="0" smtClean="0"/>
            <a:t>бюджетных мест</a:t>
          </a:r>
          <a:endParaRPr lang="ru-RU" sz="2300" kern="1200" dirty="0"/>
        </a:p>
      </dsp:txBody>
      <dsp:txXfrm>
        <a:off x="4356729" y="2685902"/>
        <a:ext cx="3022120" cy="18764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ADBA1-820B-470B-A1AD-82F89EF5DC6E}">
      <dsp:nvSpPr>
        <dsp:cNvPr id="0" name=""/>
        <dsp:cNvSpPr/>
      </dsp:nvSpPr>
      <dsp:spPr>
        <a:xfrm>
          <a:off x="0" y="552"/>
          <a:ext cx="6931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847815-A123-4A0A-8ADF-6A80D81360CA}">
      <dsp:nvSpPr>
        <dsp:cNvPr id="0" name=""/>
        <dsp:cNvSpPr/>
      </dsp:nvSpPr>
      <dsp:spPr>
        <a:xfrm>
          <a:off x="0" y="552"/>
          <a:ext cx="6931068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Адрес: </a:t>
          </a:r>
          <a:r>
            <a:rPr lang="ru-RU" sz="2400" kern="1200" dirty="0" smtClean="0"/>
            <a:t>г. Пермь, ул. Куйбышева, д.14, каб. 330 (Глуховой Ларисе Дмитриевне)</a:t>
          </a:r>
          <a:endParaRPr lang="ru-RU" sz="2400" kern="1200" dirty="0"/>
        </a:p>
      </dsp:txBody>
      <dsp:txXfrm>
        <a:off x="0" y="552"/>
        <a:ext cx="6931068" cy="904971"/>
      </dsp:txXfrm>
    </dsp:sp>
    <dsp:sp modelId="{6305FEE5-1B72-4D64-9D2C-131791910DFF}">
      <dsp:nvSpPr>
        <dsp:cNvPr id="0" name=""/>
        <dsp:cNvSpPr/>
      </dsp:nvSpPr>
      <dsp:spPr>
        <a:xfrm>
          <a:off x="0" y="905524"/>
          <a:ext cx="6931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B6D9D-211E-4D0E-BAA5-BBC2167E6872}">
      <dsp:nvSpPr>
        <dsp:cNvPr id="0" name=""/>
        <dsp:cNvSpPr/>
      </dsp:nvSpPr>
      <dsp:spPr>
        <a:xfrm>
          <a:off x="0" y="905524"/>
          <a:ext cx="6931068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Начало приема заявок </a:t>
          </a:r>
          <a:r>
            <a:rPr lang="ru-RU" sz="2400" kern="1200" dirty="0" smtClean="0"/>
            <a:t>– 27 июня 2016 г.</a:t>
          </a:r>
          <a:endParaRPr lang="ru-RU" sz="2400" kern="1200" dirty="0"/>
        </a:p>
      </dsp:txBody>
      <dsp:txXfrm>
        <a:off x="0" y="905524"/>
        <a:ext cx="6931068" cy="904971"/>
      </dsp:txXfrm>
    </dsp:sp>
    <dsp:sp modelId="{1363D51F-91A3-4D6C-806A-CD23DF186669}">
      <dsp:nvSpPr>
        <dsp:cNvPr id="0" name=""/>
        <dsp:cNvSpPr/>
      </dsp:nvSpPr>
      <dsp:spPr>
        <a:xfrm>
          <a:off x="0" y="1810495"/>
          <a:ext cx="6931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B824C-B460-4175-B1DE-07A619C1F605}">
      <dsp:nvSpPr>
        <dsp:cNvPr id="0" name=""/>
        <dsp:cNvSpPr/>
      </dsp:nvSpPr>
      <dsp:spPr>
        <a:xfrm>
          <a:off x="0" y="1810495"/>
          <a:ext cx="6931068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Дни приема заявок </a:t>
          </a:r>
          <a:r>
            <a:rPr lang="ru-RU" sz="2400" kern="1200" dirty="0" smtClean="0"/>
            <a:t>– 27, 28, 29, 30 июня 2016 г.</a:t>
          </a:r>
          <a:endParaRPr lang="ru-RU" sz="2400" kern="1200" dirty="0"/>
        </a:p>
      </dsp:txBody>
      <dsp:txXfrm>
        <a:off x="0" y="1810495"/>
        <a:ext cx="6931068" cy="904971"/>
      </dsp:txXfrm>
    </dsp:sp>
    <dsp:sp modelId="{9318830D-2D35-4EE6-8DB7-89EF2224CC5E}">
      <dsp:nvSpPr>
        <dsp:cNvPr id="0" name=""/>
        <dsp:cNvSpPr/>
      </dsp:nvSpPr>
      <dsp:spPr>
        <a:xfrm>
          <a:off x="0" y="2715467"/>
          <a:ext cx="6931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3512E-296D-48F8-9BC7-DBA6AF8DAB9F}">
      <dsp:nvSpPr>
        <dsp:cNvPr id="0" name=""/>
        <dsp:cNvSpPr/>
      </dsp:nvSpPr>
      <dsp:spPr>
        <a:xfrm>
          <a:off x="0" y="2715467"/>
          <a:ext cx="6931068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Окончание приема заявок </a:t>
          </a:r>
          <a:r>
            <a:rPr lang="ru-RU" sz="2400" kern="1200" dirty="0" smtClean="0"/>
            <a:t>– 30 июня 2016 года</a:t>
          </a:r>
          <a:endParaRPr lang="ru-RU" sz="2400" kern="1200" dirty="0"/>
        </a:p>
      </dsp:txBody>
      <dsp:txXfrm>
        <a:off x="0" y="2715467"/>
        <a:ext cx="6931068" cy="904971"/>
      </dsp:txXfrm>
    </dsp:sp>
    <dsp:sp modelId="{59270676-7E8B-4D93-87B0-9F99ECAC5ABB}">
      <dsp:nvSpPr>
        <dsp:cNvPr id="0" name=""/>
        <dsp:cNvSpPr/>
      </dsp:nvSpPr>
      <dsp:spPr>
        <a:xfrm>
          <a:off x="0" y="3620438"/>
          <a:ext cx="6931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2D65CF-EEF8-42AF-8911-FA272AA9A6ED}">
      <dsp:nvSpPr>
        <dsp:cNvPr id="0" name=""/>
        <dsp:cNvSpPr/>
      </dsp:nvSpPr>
      <dsp:spPr>
        <a:xfrm>
          <a:off x="0" y="3620438"/>
          <a:ext cx="6931068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Время приема заявок: </a:t>
          </a:r>
          <a:r>
            <a:rPr lang="ru-RU" sz="2400" kern="1200" dirty="0" smtClean="0"/>
            <a:t>10.00 час. – 12.00 час., 13.00 час. – 18.00 час.</a:t>
          </a:r>
          <a:endParaRPr lang="ru-RU" sz="2400" kern="1200" dirty="0"/>
        </a:p>
      </dsp:txBody>
      <dsp:txXfrm>
        <a:off x="0" y="3620438"/>
        <a:ext cx="6931068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DE40B-63C2-4A67-B1AF-0DD3235129CF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2603F-E9F5-4454-8774-F2A892992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43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Учреждение – темы - деньги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22988-562E-428D-9285-26D71B438A97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76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44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32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185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767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9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38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85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68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47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18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81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AD6DD-086A-448D-9AA3-5B3A9AAA6A5D}" type="datetimeFigureOut">
              <a:rPr lang="ru-RU" smtClean="0"/>
              <a:pPr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01D6-7CC7-440D-8FBA-6D9AB8CE6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90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jpe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434" y="149378"/>
            <a:ext cx="10354072" cy="877887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Многофункциональные центры прикладных квалификаций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1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1500" y="4761921"/>
            <a:ext cx="17775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Calibri" pitchFamily="34" charset="0"/>
              </a:rPr>
              <a:t>Министерство образования и науки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Calibri" pitchFamily="34" charset="0"/>
              </a:rPr>
              <a:t>Пермского края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666532" y="4800965"/>
            <a:ext cx="15843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600" b="1" u="sng" dirty="0">
                <a:solidFill>
                  <a:srgbClr val="000000"/>
                </a:solidFill>
                <a:latin typeface="Calibri" pitchFamily="34" charset="0"/>
              </a:rPr>
              <a:t>201</a:t>
            </a:r>
            <a:r>
              <a:rPr lang="en-US" altLang="ru-RU" sz="1600" b="1" u="sng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  <a:r>
              <a:rPr lang="ru-RU" altLang="ru-RU" sz="1600" b="1" u="sng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1600" b="1" u="sng" dirty="0">
                <a:solidFill>
                  <a:srgbClr val="000000"/>
                </a:solidFill>
                <a:latin typeface="Calibri" pitchFamily="34" charset="0"/>
              </a:rPr>
              <a:t>г.</a:t>
            </a:r>
          </a:p>
          <a:p>
            <a:pPr algn="ctr" eaLnBrk="1" hangingPunct="1">
              <a:lnSpc>
                <a:spcPts val="17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600" b="1" u="sng" dirty="0" smtClean="0">
                <a:solidFill>
                  <a:srgbClr val="000000"/>
                </a:solidFill>
                <a:latin typeface="Calibri" pitchFamily="34" charset="0"/>
              </a:rPr>
              <a:t>11,3 </a:t>
            </a:r>
            <a:r>
              <a:rPr lang="ru-RU" altLang="ru-RU" sz="1600" b="1" u="sng" dirty="0">
                <a:solidFill>
                  <a:srgbClr val="000000"/>
                </a:solidFill>
                <a:latin typeface="Calibri" pitchFamily="34" charset="0"/>
              </a:rPr>
              <a:t>млн. руб.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5626562" y="5013305"/>
            <a:ext cx="327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Calibri" pitchFamily="34" charset="0"/>
              </a:rPr>
              <a:t>Обучено </a:t>
            </a:r>
            <a:endParaRPr lang="ru-RU" altLang="ru-RU" sz="18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ru-RU" sz="1800" b="1" dirty="0" smtClean="0">
                <a:solidFill>
                  <a:srgbClr val="000000"/>
                </a:solidFill>
                <a:latin typeface="Calibri" pitchFamily="34" charset="0"/>
              </a:rPr>
              <a:t>3 </a:t>
            </a:r>
            <a:r>
              <a:rPr lang="en-US" altLang="ru-RU" sz="1800" b="1" dirty="0">
                <a:solidFill>
                  <a:srgbClr val="000000"/>
                </a:solidFill>
                <a:latin typeface="Calibri" pitchFamily="34" charset="0"/>
              </a:rPr>
              <a:t>326 </a:t>
            </a:r>
            <a:r>
              <a:rPr lang="ru-RU" altLang="ru-RU" sz="1800" b="1" dirty="0">
                <a:solidFill>
                  <a:srgbClr val="000000"/>
                </a:solidFill>
                <a:latin typeface="Calibri" pitchFamily="34" charset="0"/>
              </a:rPr>
              <a:t>чел</a:t>
            </a:r>
            <a:r>
              <a:rPr lang="ru-RU" altLang="ru-RU" sz="1800" b="1" dirty="0" smtClean="0">
                <a:solidFill>
                  <a:srgbClr val="000000"/>
                </a:solidFill>
                <a:latin typeface="Calibri" pitchFamily="34" charset="0"/>
              </a:rPr>
              <a:t>.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Calibri" pitchFamily="34" charset="0"/>
              </a:rPr>
              <a:t>В 9 МЦПК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6720" y="4562344"/>
            <a:ext cx="1652402" cy="16787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69" r="21410" b="5412"/>
          <a:stretch/>
        </p:blipFill>
        <p:spPr>
          <a:xfrm>
            <a:off x="1198459" y="4519680"/>
            <a:ext cx="1118856" cy="1442570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>
            <a:off x="4666532" y="5319770"/>
            <a:ext cx="1684163" cy="31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323850" y="1627188"/>
          <a:ext cx="10761684" cy="201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254"/>
                <a:gridCol w="8199430"/>
              </a:tblGrid>
              <a:tr h="940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Финансовое обеспечение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2013-15 гг.,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8" marR="7200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Результаты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итогам 201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года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8" marR="72008" marT="0" marB="0" anchor="ctr" horzOverflow="overflow"/>
                </a:tc>
              </a:tr>
              <a:tr h="1077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39 300,0</a:t>
                      </a:r>
                    </a:p>
                  </a:txBody>
                  <a:tcPr marL="72008" marR="72008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Открыто 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МЦПК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отраслям: «Нефтегазовое дело», «Лесное хозяйство», «Машиностроение», «Техника и технологии строительства», «Техника и технологии наземного транспорта»,  «Сельское хозяйство», «Авиационная и ракетно-космическая техника».</a:t>
                      </a:r>
                    </a:p>
                  </a:txBody>
                  <a:tcPr marL="72008" marR="72008" marT="0" marB="0" horzOverflow="overflow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8727" y="3032553"/>
            <a:ext cx="10867069" cy="1296144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b"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Объем </a:t>
            </a:r>
            <a:r>
              <a:rPr lang="ru-RU" sz="2400" b="1" dirty="0">
                <a:solidFill>
                  <a:prstClr val="black"/>
                </a:solidFill>
                <a:cs typeface="Arial" panose="020B0604020202020204" pitchFamily="34" charset="0"/>
              </a:rPr>
              <a:t>дохода от внебюджетной деятельности </a:t>
            </a:r>
            <a:r>
              <a:rPr lang="ru-RU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МЦПК в 2015 г. - 34,5 </a:t>
            </a:r>
            <a:r>
              <a:rPr lang="ru-RU" sz="2400" b="1" dirty="0">
                <a:solidFill>
                  <a:prstClr val="black"/>
                </a:solidFill>
                <a:cs typeface="Arial" panose="020B0604020202020204" pitchFamily="34" charset="0"/>
              </a:rPr>
              <a:t>млн. руб</a:t>
            </a:r>
            <a:r>
              <a:rPr lang="ru-RU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.  </a:t>
            </a:r>
            <a:endParaRPr lang="ru-RU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3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658" y="111800"/>
            <a:ext cx="10354072" cy="87788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Оптимизация </a:t>
            </a:r>
            <a:r>
              <a:rPr lang="ru-RU" b="1" dirty="0"/>
              <a:t>сети подведомственных профессиональных образовательных </a:t>
            </a:r>
            <a:r>
              <a:rPr lang="ru-RU" b="1" dirty="0" smtClean="0"/>
              <a:t>учреждений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224420"/>
          <a:ext cx="10574338" cy="287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2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599134" y="4378040"/>
            <a:ext cx="651353" cy="726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4753625" y="4171167"/>
            <a:ext cx="2342367" cy="13778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/>
          </p:nvPr>
        </p:nvGraphicFramePr>
        <p:xfrm>
          <a:off x="2509378" y="4966700"/>
          <a:ext cx="6830862" cy="189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68564" y="4378040"/>
            <a:ext cx="1914525" cy="20478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151" y="4553468"/>
            <a:ext cx="2121271" cy="1697017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3544866" y="3331923"/>
            <a:ext cx="2880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828800" y="2404997"/>
            <a:ext cx="2755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6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5" y="150312"/>
            <a:ext cx="10354072" cy="8778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 на распределение контрольных цифр приема граждан по профессиям и специальностям на 2017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3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88387" y="1619302"/>
          <a:ext cx="521082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483" t="-9302" r="3483" b="9302"/>
          <a:stretch/>
        </p:blipFill>
        <p:spPr>
          <a:xfrm>
            <a:off x="5298578" y="1753643"/>
            <a:ext cx="6112967" cy="430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4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445" y="149378"/>
            <a:ext cx="10354072" cy="8778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Конкурс на распределение контрольных цифр приема граждан по профессиям и специальностям на 2017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4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367626" y="1553228"/>
          <a:ext cx="7550411" cy="462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0666" y="1509388"/>
            <a:ext cx="2992132" cy="232357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4647" y="4033381"/>
            <a:ext cx="2878151" cy="21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1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98" y="149378"/>
            <a:ext cx="10354072" cy="877887"/>
          </a:xfrm>
        </p:spPr>
        <p:txBody>
          <a:bodyPr/>
          <a:lstStyle/>
          <a:p>
            <a:r>
              <a:rPr lang="ru-RU" b="1" dirty="0" smtClean="0"/>
              <a:t>График представления конкурсных заявок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584548" y="1881100"/>
          <a:ext cx="69310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D2AC-15B5-473E-8E0F-5B939F2A3065}" type="slidenum">
              <a:rPr lang="ru-RU" altLang="ru-RU" smtClean="0">
                <a:solidFill>
                  <a:prstClr val="white"/>
                </a:solidFill>
              </a:rPr>
              <a:pPr/>
              <a:t>5</a:t>
            </a:fld>
            <a:endParaRPr lang="ru-RU" alt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386" r="28115"/>
          <a:stretch/>
        </p:blipFill>
        <p:spPr>
          <a:xfrm>
            <a:off x="8204547" y="1834886"/>
            <a:ext cx="2567835" cy="401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939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Произвольный</PresentationFormat>
  <Paragraphs>49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Многофункциональные центры прикладных квалификаций</vt:lpstr>
      <vt:lpstr>Оптимизация сети подведомственных профессиональных образовательных учреждений</vt:lpstr>
      <vt:lpstr>Конкурс на распределение контрольных цифр приема граждан по профессиям и специальностям на 2017 год</vt:lpstr>
      <vt:lpstr>Конкурс на распределение контрольных цифр приема граждан по профессиям и специальностям на 2017 год</vt:lpstr>
      <vt:lpstr>График представления конкурсных заявок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Мялицина</cp:lastModifiedBy>
  <cp:revision>2</cp:revision>
  <dcterms:created xsi:type="dcterms:W3CDTF">2016-06-16T16:04:34Z</dcterms:created>
  <dcterms:modified xsi:type="dcterms:W3CDTF">2016-06-21T03:32:55Z</dcterms:modified>
</cp:coreProperties>
</file>